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68" r:id="rId7"/>
    <p:sldId id="258" r:id="rId8"/>
    <p:sldId id="263" r:id="rId9"/>
    <p:sldId id="259" r:id="rId10"/>
    <p:sldId id="267" r:id="rId11"/>
    <p:sldId id="260" r:id="rId12"/>
    <p:sldId id="269" r:id="rId13"/>
    <p:sldId id="261" r:id="rId14"/>
    <p:sldId id="270" r:id="rId15"/>
    <p:sldId id="272" r:id="rId16"/>
    <p:sldId id="271" r:id="rId17"/>
    <p:sldId id="262" r:id="rId18"/>
    <p:sldId id="273" r:id="rId19"/>
    <p:sldId id="274" r:id="rId20"/>
    <p:sldId id="264" r:id="rId21"/>
    <p:sldId id="265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FFF83-173F-6C4C-AE63-D678475FD269}" v="554" dt="2024-11-14T07:07:25.073"/>
    <p1510:client id="{EB5CAC24-D6FF-42AD-9EA6-084F0707CA45}" v="497" dt="2024-11-13T11:05:16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3" autoAdjust="0"/>
    <p:restoredTop sz="83265" autoAdjust="0"/>
  </p:normalViewPr>
  <p:slideViewPr>
    <p:cSldViewPr snapToGrid="0">
      <p:cViewPr varScale="1">
        <p:scale>
          <a:sx n="105" d="100"/>
          <a:sy n="105" d="100"/>
        </p:scale>
        <p:origin x="9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4A581-6A90-45B2-B028-8719A14D056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72D25-8CEF-40A4-8ED4-F231FCAEE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4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64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FF"/>
                </a:solidFill>
                <a:effectLst/>
                <a:latin typeface="NimbusSanL"/>
              </a:rPr>
              <a:t>Total number of unvisited cases, while favoring shorter paths</a:t>
            </a:r>
            <a:br>
              <a:rPr lang="en-US" sz="1800" dirty="0">
                <a:solidFill>
                  <a:srgbClr val="0000FF"/>
                </a:solidFill>
                <a:effectLst/>
                <a:latin typeface="NimbusSanL"/>
              </a:rPr>
            </a:br>
            <a:r>
              <a:rPr lang="en-US" sz="1800" dirty="0">
                <a:effectLst/>
                <a:latin typeface="NimbusSanL"/>
              </a:rPr>
              <a:t>Each worker is dispatched once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SanL"/>
              </a:rPr>
              <a:t>Flow conservation is preserved at each node for each worker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SanL"/>
              </a:rPr>
              <a:t>Each case is visited at most once during the planning period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SanL"/>
              </a:rPr>
              <a:t>Dropoff event starts without delay if and only if pickup event 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San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SanL"/>
              </a:rPr>
              <a:t>If a supervised meeting takes place, a supervisor must be present in meeting 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SanL"/>
              </a:rPr>
              <a:t>Each </a:t>
            </a:r>
            <a:r>
              <a:rPr lang="en-US" sz="1800">
                <a:effectLst/>
                <a:latin typeface="NimbusSanL"/>
              </a:rPr>
              <a:t>worker that has been dispatched has </a:t>
            </a:r>
            <a:r>
              <a:rPr lang="en-US" sz="1800" dirty="0">
                <a:effectLst/>
                <a:latin typeface="NimbusSanL"/>
              </a:rPr>
              <a:t>a lunch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90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Department of Social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46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9A82-D8D4-4159-6FBD-079161D6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9EBB71-451A-5679-F2E5-C87699136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CD9FF-8C58-5B65-D356-FDD71FB3A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05D9C-EA96-D85D-9204-B38E32B2F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8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question 3: workforce related</a:t>
            </a:r>
          </a:p>
          <a:p>
            <a:r>
              <a:rPr lang="en-US" dirty="0"/>
              <a:t>80 cases a week has to be seen</a:t>
            </a:r>
          </a:p>
          <a:p>
            <a:r>
              <a:rPr lang="en-US" dirty="0"/>
              <a:t>Observe most are complete in a day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MR10"/>
              </a:rPr>
              <a:t>Using the SVRP formulation, around 50% of the instances are solved with an optimality gap of less than 8% within a 24-hour time limit.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MR10"/>
              </a:rPr>
              <a:t>Remember they don’t have </a:t>
            </a:r>
            <a:r>
              <a:rPr lang="en-US" sz="1800" dirty="0" err="1">
                <a:effectLst/>
                <a:latin typeface="CMR10"/>
              </a:rPr>
              <a:t>Gurobi</a:t>
            </a:r>
            <a:r>
              <a:rPr lang="en-US" sz="1800" dirty="0">
                <a:effectLst/>
                <a:latin typeface="CMR10"/>
              </a:rPr>
              <a:t> though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05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albeit with granularity concerns</a:t>
            </a:r>
          </a:p>
          <a:p>
            <a:r>
              <a:rPr lang="en-US" dirty="0"/>
              <a:t>CBC solver is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16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19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Asterisk dagger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7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Depending on the crime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9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CMSY10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There is a set of pre-determined locations: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MSAM1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Start garages for the caseworkers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MSAM1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Pickup 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dropoff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locations for the children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MSAM1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Meeting locations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CMSY10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Children from different cases cannot be in the same vehicle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C9A"/>
                </a:solidFill>
                <a:latin typeface="CMSY10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During the meeting, the driver may service another case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0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question 1: DSS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5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Losing non-OR people in the room.. I’ll get to Research question 2: how can we better optimize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Miller–Tucker–</a:t>
            </a:r>
            <a:r>
              <a:rPr lang="en-US" b="1" i="0" u="none" strike="noStrike" dirty="0" err="1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Zemlin</a:t>
            </a:r>
            <a:endParaRPr lang="en-US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101418"/>
                </a:solidFill>
                <a:effectLst/>
                <a:latin typeface="Arial" panose="020B0604020202020204" pitchFamily="34" charset="0"/>
              </a:rPr>
              <a:t>Dantzig–Fulkerson–Johnson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5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the caveat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2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53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discretization errors are less of a concern now as the entire path (a longer duration) is considered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2D25-8CEF-40A4-8ED4-F231FCAEEA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8732-518D-BFBA-A9D7-54AD3DD0E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9D41B-2CEC-6D0F-EBC8-CD3BB62CD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296" y="3743927"/>
            <a:ext cx="1133540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95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98FDF-B6A7-7C62-2B0E-F5353649A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7"/>
            <a:ext cx="10515600" cy="7055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01A25-D6CC-8979-EE6E-806B250C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357"/>
            <a:ext cx="10515600" cy="5186088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850A4-1294-7E26-05A2-3D5FDEA9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810" y="6454878"/>
            <a:ext cx="3042347" cy="365125"/>
          </a:xfrm>
        </p:spPr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FA0C-B746-6509-95D7-0C1D421A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4877"/>
            <a:ext cx="4114800" cy="365125"/>
          </a:xfrm>
        </p:spPr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0F3D1-CFCA-8DDE-17C5-EC90D009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0989" y="6454877"/>
            <a:ext cx="2743200" cy="365125"/>
          </a:xfrm>
        </p:spPr>
        <p:txBody>
          <a:bodyPr/>
          <a:lstStyle/>
          <a:p>
            <a:fld id="{48136202-5E14-4BA1-BA2A-BDB05A1BA8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0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62209-AED6-16ED-1EDB-FF54960C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FC07B-2BB7-B400-B88A-67FFBFE5E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6CE27-EB93-BE1D-8B63-CACCC611FA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EE5DF-8AF9-7A5B-9D58-A9D4BE228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Optimizing Foster Care Visitation Scheduling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7A0B9-10BF-0B64-4FFD-E97BB78E0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136202-5E14-4BA1-BA2A-BDB05A1BA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9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5728-9763-5B24-7DBA-5CB5465E8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70219"/>
          </a:xfrm>
        </p:spPr>
        <p:txBody>
          <a:bodyPr/>
          <a:lstStyle/>
          <a:p>
            <a:r>
              <a:rPr lang="en-US" dirty="0"/>
              <a:t>Optimizing Foster Care Visitation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96933-7D05-FB9E-4A91-5C556E149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07" y="3197954"/>
            <a:ext cx="11701386" cy="354545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800" dirty="0"/>
              <a:t>Erhun </a:t>
            </a:r>
            <a:r>
              <a:rPr lang="en-US" sz="2800" dirty="0" err="1"/>
              <a:t>Kundakcıoğlu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sz="1800" dirty="0" err="1"/>
              <a:t>Özyeğin</a:t>
            </a:r>
            <a:r>
              <a:rPr lang="en-US" sz="1800" dirty="0"/>
              <a:t> University</a:t>
            </a:r>
            <a:endParaRPr lang="en-US" sz="600" dirty="0"/>
          </a:p>
          <a:p>
            <a:endParaRPr lang="en-US" dirty="0"/>
          </a:p>
          <a:p>
            <a:r>
              <a:rPr lang="en-US" sz="2300" dirty="0"/>
              <a:t>joint work with Shima Azizi, Caroline Johnston, </a:t>
            </a:r>
          </a:p>
          <a:p>
            <a:r>
              <a:rPr lang="en-US" sz="2300" dirty="0"/>
              <a:t>Andrew Trapp (WPI), and Enes </a:t>
            </a:r>
            <a:r>
              <a:rPr lang="en-US" sz="2300" dirty="0" err="1"/>
              <a:t>Tanrıkulu</a:t>
            </a:r>
            <a:r>
              <a:rPr lang="en-US" sz="2300" dirty="0"/>
              <a:t> (KU)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80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D8AD-FB78-383C-4C7A-CEE55FB0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7"/>
            <a:ext cx="11459400" cy="705506"/>
          </a:xfrm>
        </p:spPr>
        <p:txBody>
          <a:bodyPr>
            <a:normAutofit/>
          </a:bodyPr>
          <a:lstStyle/>
          <a:p>
            <a:r>
              <a:rPr lang="en-US" dirty="0"/>
              <a:t>Refining the Framework: Model Enhancements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E660-5CD6-A336-A009-D9FF8F307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19029-0328-26C7-1B83-EB0692FE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0D4F2-7296-CA4C-21A1-B416266D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B94C47B-6448-7B5E-AFE1-E452BF54F7B9}"/>
              </a:ext>
            </a:extLst>
          </p:cNvPr>
          <p:cNvSpPr/>
          <p:nvPr/>
        </p:nvSpPr>
        <p:spPr>
          <a:xfrm>
            <a:off x="2180361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0A329AD-85DE-BCF1-9970-B98C5B8EAC0F}"/>
              </a:ext>
            </a:extLst>
          </p:cNvPr>
          <p:cNvSpPr/>
          <p:nvPr/>
        </p:nvSpPr>
        <p:spPr>
          <a:xfrm>
            <a:off x="2180361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7B66482-5C45-F00D-C6C9-14825C7C8519}"/>
              </a:ext>
            </a:extLst>
          </p:cNvPr>
          <p:cNvSpPr/>
          <p:nvPr/>
        </p:nvSpPr>
        <p:spPr>
          <a:xfrm>
            <a:off x="2180361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95CE962-2BDB-14C8-3C30-D04E10300956}"/>
              </a:ext>
            </a:extLst>
          </p:cNvPr>
          <p:cNvSpPr/>
          <p:nvPr/>
        </p:nvSpPr>
        <p:spPr>
          <a:xfrm>
            <a:off x="2180361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FD70ACA-72D8-7D5B-FF5A-BFA9528A0A20}"/>
              </a:ext>
            </a:extLst>
          </p:cNvPr>
          <p:cNvSpPr/>
          <p:nvPr/>
        </p:nvSpPr>
        <p:spPr>
          <a:xfrm>
            <a:off x="2180361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60BE079-F778-0BC9-BAF6-F28485219B8C}"/>
              </a:ext>
            </a:extLst>
          </p:cNvPr>
          <p:cNvSpPr/>
          <p:nvPr/>
        </p:nvSpPr>
        <p:spPr>
          <a:xfrm>
            <a:off x="2180361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D95C560A-5C45-4367-632E-B5876D069543}"/>
              </a:ext>
            </a:extLst>
          </p:cNvPr>
          <p:cNvSpPr/>
          <p:nvPr/>
        </p:nvSpPr>
        <p:spPr>
          <a:xfrm>
            <a:off x="2180361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BBEEDED-1765-7BB0-0EE2-5DBFF3B1D861}"/>
              </a:ext>
            </a:extLst>
          </p:cNvPr>
          <p:cNvSpPr/>
          <p:nvPr/>
        </p:nvSpPr>
        <p:spPr>
          <a:xfrm>
            <a:off x="2180361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C6333905-0839-FF3E-2948-A8F728B027FC}"/>
              </a:ext>
            </a:extLst>
          </p:cNvPr>
          <p:cNvSpPr/>
          <p:nvPr/>
        </p:nvSpPr>
        <p:spPr>
          <a:xfrm>
            <a:off x="3165274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C219A0CE-6E6E-50E9-9BA4-58C72CA830FF}"/>
              </a:ext>
            </a:extLst>
          </p:cNvPr>
          <p:cNvSpPr/>
          <p:nvPr/>
        </p:nvSpPr>
        <p:spPr>
          <a:xfrm>
            <a:off x="3165274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B53A2182-5EEC-B4E9-EB4F-C1A9312A3C38}"/>
              </a:ext>
            </a:extLst>
          </p:cNvPr>
          <p:cNvSpPr/>
          <p:nvPr/>
        </p:nvSpPr>
        <p:spPr>
          <a:xfrm>
            <a:off x="3165274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5DF233AC-570E-6375-3951-0796A818AD88}"/>
              </a:ext>
            </a:extLst>
          </p:cNvPr>
          <p:cNvSpPr/>
          <p:nvPr/>
        </p:nvSpPr>
        <p:spPr>
          <a:xfrm>
            <a:off x="3165274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DDF58B8-F251-A6A7-ABA4-ADEE51113E5E}"/>
              </a:ext>
            </a:extLst>
          </p:cNvPr>
          <p:cNvSpPr/>
          <p:nvPr/>
        </p:nvSpPr>
        <p:spPr>
          <a:xfrm>
            <a:off x="3165274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99ED496-F259-692A-AD15-7FA0927ABEC2}"/>
              </a:ext>
            </a:extLst>
          </p:cNvPr>
          <p:cNvSpPr/>
          <p:nvPr/>
        </p:nvSpPr>
        <p:spPr>
          <a:xfrm>
            <a:off x="3165274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D95E402-A644-CBC8-0D3B-556AB7B935BB}"/>
              </a:ext>
            </a:extLst>
          </p:cNvPr>
          <p:cNvSpPr/>
          <p:nvPr/>
        </p:nvSpPr>
        <p:spPr>
          <a:xfrm>
            <a:off x="3165274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4CBDF2CA-91F1-45A5-067D-A13A9809D24D}"/>
              </a:ext>
            </a:extLst>
          </p:cNvPr>
          <p:cNvSpPr/>
          <p:nvPr/>
        </p:nvSpPr>
        <p:spPr>
          <a:xfrm>
            <a:off x="3165274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7E568F0A-DC49-70D7-DF69-35023287E6B1}"/>
              </a:ext>
            </a:extLst>
          </p:cNvPr>
          <p:cNvSpPr/>
          <p:nvPr/>
        </p:nvSpPr>
        <p:spPr>
          <a:xfrm>
            <a:off x="4150187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C9502B04-7F83-13C1-3207-39FD3578DE76}"/>
              </a:ext>
            </a:extLst>
          </p:cNvPr>
          <p:cNvSpPr/>
          <p:nvPr/>
        </p:nvSpPr>
        <p:spPr>
          <a:xfrm>
            <a:off x="4150187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E054CB65-A9DF-FDC8-8837-278BA4E27822}"/>
              </a:ext>
            </a:extLst>
          </p:cNvPr>
          <p:cNvSpPr/>
          <p:nvPr/>
        </p:nvSpPr>
        <p:spPr>
          <a:xfrm>
            <a:off x="4150187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3DE041DE-3443-935B-4954-949F568DB748}"/>
              </a:ext>
            </a:extLst>
          </p:cNvPr>
          <p:cNvSpPr/>
          <p:nvPr/>
        </p:nvSpPr>
        <p:spPr>
          <a:xfrm>
            <a:off x="4150187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D3446CDC-9CD1-6284-0098-FA55956075BB}"/>
              </a:ext>
            </a:extLst>
          </p:cNvPr>
          <p:cNvSpPr/>
          <p:nvPr/>
        </p:nvSpPr>
        <p:spPr>
          <a:xfrm>
            <a:off x="4150187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7AD2CD61-C6E5-E878-F89F-39C253482764}"/>
              </a:ext>
            </a:extLst>
          </p:cNvPr>
          <p:cNvSpPr/>
          <p:nvPr/>
        </p:nvSpPr>
        <p:spPr>
          <a:xfrm>
            <a:off x="4150187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4F69E696-DA74-C910-B57B-2E493890751C}"/>
              </a:ext>
            </a:extLst>
          </p:cNvPr>
          <p:cNvSpPr/>
          <p:nvPr/>
        </p:nvSpPr>
        <p:spPr>
          <a:xfrm>
            <a:off x="4150187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92CA66A2-7EAF-67D8-A942-833F1D7F8F6E}"/>
              </a:ext>
            </a:extLst>
          </p:cNvPr>
          <p:cNvSpPr/>
          <p:nvPr/>
        </p:nvSpPr>
        <p:spPr>
          <a:xfrm>
            <a:off x="4150187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1FAAC8D1-6951-9BEA-F029-DE0AC8EDD868}"/>
              </a:ext>
            </a:extLst>
          </p:cNvPr>
          <p:cNvSpPr/>
          <p:nvPr/>
        </p:nvSpPr>
        <p:spPr>
          <a:xfrm>
            <a:off x="5135100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06CC253C-BD56-78DB-9724-74752BA15C5D}"/>
              </a:ext>
            </a:extLst>
          </p:cNvPr>
          <p:cNvSpPr/>
          <p:nvPr/>
        </p:nvSpPr>
        <p:spPr>
          <a:xfrm>
            <a:off x="5135100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1975C6F8-83EF-F525-6DAD-DF47C6E7093C}"/>
              </a:ext>
            </a:extLst>
          </p:cNvPr>
          <p:cNvSpPr/>
          <p:nvPr/>
        </p:nvSpPr>
        <p:spPr>
          <a:xfrm>
            <a:off x="5135100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A2FC6F5F-E767-161B-2475-81555FB13525}"/>
              </a:ext>
            </a:extLst>
          </p:cNvPr>
          <p:cNvSpPr/>
          <p:nvPr/>
        </p:nvSpPr>
        <p:spPr>
          <a:xfrm>
            <a:off x="5135100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0E188C5B-1B05-57CE-2E19-D1AC51F55970}"/>
              </a:ext>
            </a:extLst>
          </p:cNvPr>
          <p:cNvSpPr/>
          <p:nvPr/>
        </p:nvSpPr>
        <p:spPr>
          <a:xfrm>
            <a:off x="5135100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A29E6A8-43D6-CFF6-34D0-2323090CF397}"/>
              </a:ext>
            </a:extLst>
          </p:cNvPr>
          <p:cNvSpPr/>
          <p:nvPr/>
        </p:nvSpPr>
        <p:spPr>
          <a:xfrm>
            <a:off x="5135100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181621F1-F02F-6734-0C36-E2845AA755AE}"/>
              </a:ext>
            </a:extLst>
          </p:cNvPr>
          <p:cNvSpPr/>
          <p:nvPr/>
        </p:nvSpPr>
        <p:spPr>
          <a:xfrm>
            <a:off x="5135100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2EB0EAFF-9EC9-E19F-E4F7-F5DE04547079}"/>
              </a:ext>
            </a:extLst>
          </p:cNvPr>
          <p:cNvSpPr/>
          <p:nvPr/>
        </p:nvSpPr>
        <p:spPr>
          <a:xfrm>
            <a:off x="5135100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19297250-0D77-EA60-C0F4-74078ECFF732}"/>
              </a:ext>
            </a:extLst>
          </p:cNvPr>
          <p:cNvSpPr/>
          <p:nvPr/>
        </p:nvSpPr>
        <p:spPr>
          <a:xfrm>
            <a:off x="6120013" y="130442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92BC929-3297-F5D9-07D2-6D7EDFB0C22E}"/>
              </a:ext>
            </a:extLst>
          </p:cNvPr>
          <p:cNvSpPr/>
          <p:nvPr/>
        </p:nvSpPr>
        <p:spPr>
          <a:xfrm>
            <a:off x="6120013" y="1937838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B949151B-F18D-227C-B623-085F63C70B08}"/>
              </a:ext>
            </a:extLst>
          </p:cNvPr>
          <p:cNvSpPr/>
          <p:nvPr/>
        </p:nvSpPr>
        <p:spPr>
          <a:xfrm>
            <a:off x="6120013" y="257154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9E2E7C12-43B1-B767-048A-5A3C556A565C}"/>
              </a:ext>
            </a:extLst>
          </p:cNvPr>
          <p:cNvSpPr/>
          <p:nvPr/>
        </p:nvSpPr>
        <p:spPr>
          <a:xfrm>
            <a:off x="6120013" y="3204958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902217B6-8239-C52A-3BFF-34A7FCA7BBA9}"/>
              </a:ext>
            </a:extLst>
          </p:cNvPr>
          <p:cNvSpPr/>
          <p:nvPr/>
        </p:nvSpPr>
        <p:spPr>
          <a:xfrm>
            <a:off x="6120013" y="383866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7BC90CF4-596A-F227-B866-4F0CC55389DB}"/>
              </a:ext>
            </a:extLst>
          </p:cNvPr>
          <p:cNvSpPr/>
          <p:nvPr/>
        </p:nvSpPr>
        <p:spPr>
          <a:xfrm>
            <a:off x="6120013" y="4472081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470691-B242-5D8B-83A3-A35D7229C846}"/>
              </a:ext>
            </a:extLst>
          </p:cNvPr>
          <p:cNvSpPr/>
          <p:nvPr/>
        </p:nvSpPr>
        <p:spPr>
          <a:xfrm>
            <a:off x="6120013" y="510578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3E3D4FE9-427D-6020-448C-0F0CC5968BC4}"/>
              </a:ext>
            </a:extLst>
          </p:cNvPr>
          <p:cNvSpPr/>
          <p:nvPr/>
        </p:nvSpPr>
        <p:spPr>
          <a:xfrm>
            <a:off x="6120013" y="5739201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2C0D0F6A-DBCB-93FA-DAAE-19749CA59992}"/>
              </a:ext>
            </a:extLst>
          </p:cNvPr>
          <p:cNvSpPr/>
          <p:nvPr/>
        </p:nvSpPr>
        <p:spPr>
          <a:xfrm>
            <a:off x="7104926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DDAEBB42-2B37-77CD-516A-A64A9B116AC4}"/>
              </a:ext>
            </a:extLst>
          </p:cNvPr>
          <p:cNvSpPr/>
          <p:nvPr/>
        </p:nvSpPr>
        <p:spPr>
          <a:xfrm>
            <a:off x="7104926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FFCAAE9C-93E1-9177-8582-77714B0A4FF4}"/>
              </a:ext>
            </a:extLst>
          </p:cNvPr>
          <p:cNvSpPr/>
          <p:nvPr/>
        </p:nvSpPr>
        <p:spPr>
          <a:xfrm>
            <a:off x="7104926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7EC9AA96-7662-1084-205E-48CEA890590B}"/>
              </a:ext>
            </a:extLst>
          </p:cNvPr>
          <p:cNvSpPr/>
          <p:nvPr/>
        </p:nvSpPr>
        <p:spPr>
          <a:xfrm>
            <a:off x="7104926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4D30CEAE-BF26-60D6-4CB5-3BD3ACF69097}"/>
              </a:ext>
            </a:extLst>
          </p:cNvPr>
          <p:cNvSpPr/>
          <p:nvPr/>
        </p:nvSpPr>
        <p:spPr>
          <a:xfrm>
            <a:off x="7104926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29B58DD4-7C86-9742-F3D3-3CC4C0F21D43}"/>
              </a:ext>
            </a:extLst>
          </p:cNvPr>
          <p:cNvSpPr/>
          <p:nvPr/>
        </p:nvSpPr>
        <p:spPr>
          <a:xfrm>
            <a:off x="7104926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CE66E973-3EB5-805F-8CF7-EB1278C7248A}"/>
              </a:ext>
            </a:extLst>
          </p:cNvPr>
          <p:cNvSpPr/>
          <p:nvPr/>
        </p:nvSpPr>
        <p:spPr>
          <a:xfrm>
            <a:off x="7104926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D7C8FDAF-0A70-BD5F-C455-8A3DE5E73E76}"/>
              </a:ext>
            </a:extLst>
          </p:cNvPr>
          <p:cNvSpPr/>
          <p:nvPr/>
        </p:nvSpPr>
        <p:spPr>
          <a:xfrm>
            <a:off x="7104926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358F556-E3A6-BD98-4E49-845ABC58254F}"/>
              </a:ext>
            </a:extLst>
          </p:cNvPr>
          <p:cNvSpPr/>
          <p:nvPr/>
        </p:nvSpPr>
        <p:spPr>
          <a:xfrm>
            <a:off x="8089839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5B1D2D02-D63C-7DA1-7D3F-E5AE55FACD1B}"/>
              </a:ext>
            </a:extLst>
          </p:cNvPr>
          <p:cNvSpPr/>
          <p:nvPr/>
        </p:nvSpPr>
        <p:spPr>
          <a:xfrm>
            <a:off x="8089839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3B9F51BE-86A0-1519-41EE-06F5C4535190}"/>
              </a:ext>
            </a:extLst>
          </p:cNvPr>
          <p:cNvSpPr/>
          <p:nvPr/>
        </p:nvSpPr>
        <p:spPr>
          <a:xfrm>
            <a:off x="8089839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2142E3F9-31B3-8366-9D66-ED763F5C4B6C}"/>
              </a:ext>
            </a:extLst>
          </p:cNvPr>
          <p:cNvSpPr/>
          <p:nvPr/>
        </p:nvSpPr>
        <p:spPr>
          <a:xfrm>
            <a:off x="8089839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50A93984-76C6-F6E5-29FF-AABC2B589B11}"/>
              </a:ext>
            </a:extLst>
          </p:cNvPr>
          <p:cNvSpPr/>
          <p:nvPr/>
        </p:nvSpPr>
        <p:spPr>
          <a:xfrm>
            <a:off x="8089839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3462419A-B873-B96A-5388-A52267CD74ED}"/>
              </a:ext>
            </a:extLst>
          </p:cNvPr>
          <p:cNvSpPr/>
          <p:nvPr/>
        </p:nvSpPr>
        <p:spPr>
          <a:xfrm>
            <a:off x="8089839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FA00BA5-CCB8-16B1-EE95-C24231C801FE}"/>
              </a:ext>
            </a:extLst>
          </p:cNvPr>
          <p:cNvSpPr/>
          <p:nvPr/>
        </p:nvSpPr>
        <p:spPr>
          <a:xfrm>
            <a:off x="8089839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56C5F6F5-F8E8-0D02-FD73-9EA13D4AEEE6}"/>
              </a:ext>
            </a:extLst>
          </p:cNvPr>
          <p:cNvSpPr/>
          <p:nvPr/>
        </p:nvSpPr>
        <p:spPr>
          <a:xfrm>
            <a:off x="8089839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6E6F5025-2087-D112-E71C-2F0125233242}"/>
              </a:ext>
            </a:extLst>
          </p:cNvPr>
          <p:cNvSpPr/>
          <p:nvPr/>
        </p:nvSpPr>
        <p:spPr>
          <a:xfrm>
            <a:off x="9074752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D1A36F03-8F15-66DE-AC7E-A3913BE21965}"/>
              </a:ext>
            </a:extLst>
          </p:cNvPr>
          <p:cNvSpPr/>
          <p:nvPr/>
        </p:nvSpPr>
        <p:spPr>
          <a:xfrm>
            <a:off x="9074752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A646B468-B3BA-5DFB-DAA7-DB6B728EF3BE}"/>
              </a:ext>
            </a:extLst>
          </p:cNvPr>
          <p:cNvSpPr/>
          <p:nvPr/>
        </p:nvSpPr>
        <p:spPr>
          <a:xfrm>
            <a:off x="9074752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CB8641D2-8674-88A5-8FFC-F874CC5F005D}"/>
              </a:ext>
            </a:extLst>
          </p:cNvPr>
          <p:cNvSpPr/>
          <p:nvPr/>
        </p:nvSpPr>
        <p:spPr>
          <a:xfrm>
            <a:off x="9074752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9B2E2265-D85D-A13B-25C4-8143485D6F5C}"/>
              </a:ext>
            </a:extLst>
          </p:cNvPr>
          <p:cNvSpPr/>
          <p:nvPr/>
        </p:nvSpPr>
        <p:spPr>
          <a:xfrm>
            <a:off x="9074752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944BB599-D8F3-6405-C623-F63AA608CC3C}"/>
              </a:ext>
            </a:extLst>
          </p:cNvPr>
          <p:cNvSpPr/>
          <p:nvPr/>
        </p:nvSpPr>
        <p:spPr>
          <a:xfrm>
            <a:off x="9074752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D7884DB9-E23E-1BCF-158D-A7A8659CA1F0}"/>
              </a:ext>
            </a:extLst>
          </p:cNvPr>
          <p:cNvSpPr/>
          <p:nvPr/>
        </p:nvSpPr>
        <p:spPr>
          <a:xfrm>
            <a:off x="9074752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D8F4C13B-8267-4B33-DE3B-F7CB0E92D086}"/>
              </a:ext>
            </a:extLst>
          </p:cNvPr>
          <p:cNvSpPr/>
          <p:nvPr/>
        </p:nvSpPr>
        <p:spPr>
          <a:xfrm>
            <a:off x="9074752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292FD667-DE99-0DF2-7D33-B5A11AE4700B}"/>
              </a:ext>
            </a:extLst>
          </p:cNvPr>
          <p:cNvSpPr/>
          <p:nvPr/>
        </p:nvSpPr>
        <p:spPr>
          <a:xfrm>
            <a:off x="10059665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7EE42103-1F5F-24EC-7038-4CE9D3E1D0E7}"/>
              </a:ext>
            </a:extLst>
          </p:cNvPr>
          <p:cNvSpPr/>
          <p:nvPr/>
        </p:nvSpPr>
        <p:spPr>
          <a:xfrm>
            <a:off x="10059665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6AF82930-BA81-8B08-08F8-CAA5BAD68C3B}"/>
              </a:ext>
            </a:extLst>
          </p:cNvPr>
          <p:cNvSpPr/>
          <p:nvPr/>
        </p:nvSpPr>
        <p:spPr>
          <a:xfrm>
            <a:off x="10059665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155713C6-9595-F64A-605E-1E65C571AA6D}"/>
              </a:ext>
            </a:extLst>
          </p:cNvPr>
          <p:cNvSpPr/>
          <p:nvPr/>
        </p:nvSpPr>
        <p:spPr>
          <a:xfrm>
            <a:off x="10059665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FC61CB00-4DDF-A386-FCE8-491D8490B5A3}"/>
              </a:ext>
            </a:extLst>
          </p:cNvPr>
          <p:cNvSpPr/>
          <p:nvPr/>
        </p:nvSpPr>
        <p:spPr>
          <a:xfrm>
            <a:off x="10059665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F975D44E-7CD0-E54B-42FB-2BBE06239FDC}"/>
              </a:ext>
            </a:extLst>
          </p:cNvPr>
          <p:cNvSpPr/>
          <p:nvPr/>
        </p:nvSpPr>
        <p:spPr>
          <a:xfrm>
            <a:off x="10059665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89E9E94F-A347-1B95-B93D-5241854CAEAA}"/>
              </a:ext>
            </a:extLst>
          </p:cNvPr>
          <p:cNvSpPr/>
          <p:nvPr/>
        </p:nvSpPr>
        <p:spPr>
          <a:xfrm>
            <a:off x="10059665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47285BB0-3011-B992-782F-C9DC26A74A8E}"/>
              </a:ext>
            </a:extLst>
          </p:cNvPr>
          <p:cNvSpPr/>
          <p:nvPr/>
        </p:nvSpPr>
        <p:spPr>
          <a:xfrm>
            <a:off x="10059665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25CDF69C-A9C9-A184-139C-059771F286CA}"/>
              </a:ext>
            </a:extLst>
          </p:cNvPr>
          <p:cNvSpPr/>
          <p:nvPr/>
        </p:nvSpPr>
        <p:spPr>
          <a:xfrm>
            <a:off x="3657730" y="130442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D00B41E7-93A0-5038-308E-8681174170E1}"/>
              </a:ext>
            </a:extLst>
          </p:cNvPr>
          <p:cNvSpPr/>
          <p:nvPr/>
        </p:nvSpPr>
        <p:spPr>
          <a:xfrm>
            <a:off x="3657730" y="1937838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5CF1C1FE-FE33-2447-BEDF-460EFC11785D}"/>
              </a:ext>
            </a:extLst>
          </p:cNvPr>
          <p:cNvSpPr/>
          <p:nvPr/>
        </p:nvSpPr>
        <p:spPr>
          <a:xfrm>
            <a:off x="3657730" y="257154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1D37BFBD-78B5-5C35-1D8E-A32122DA6A89}"/>
              </a:ext>
            </a:extLst>
          </p:cNvPr>
          <p:cNvSpPr/>
          <p:nvPr/>
        </p:nvSpPr>
        <p:spPr>
          <a:xfrm>
            <a:off x="3657730" y="3204958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2A7E4F13-8079-7609-D730-6D454FD971FC}"/>
              </a:ext>
            </a:extLst>
          </p:cNvPr>
          <p:cNvSpPr/>
          <p:nvPr/>
        </p:nvSpPr>
        <p:spPr>
          <a:xfrm>
            <a:off x="3657730" y="383866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C51C2390-7DEC-DC10-88AF-C64E4263AB92}"/>
              </a:ext>
            </a:extLst>
          </p:cNvPr>
          <p:cNvSpPr/>
          <p:nvPr/>
        </p:nvSpPr>
        <p:spPr>
          <a:xfrm>
            <a:off x="3657730" y="4472081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3C357F19-8939-58BC-5EDD-2BE8560E42E9}"/>
              </a:ext>
            </a:extLst>
          </p:cNvPr>
          <p:cNvSpPr/>
          <p:nvPr/>
        </p:nvSpPr>
        <p:spPr>
          <a:xfrm>
            <a:off x="3657730" y="510578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763C7343-9ABA-8944-702B-4E7564DF6CF8}"/>
              </a:ext>
            </a:extLst>
          </p:cNvPr>
          <p:cNvSpPr/>
          <p:nvPr/>
        </p:nvSpPr>
        <p:spPr>
          <a:xfrm>
            <a:off x="3657730" y="5739201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49677590-EB03-58E2-211D-9A14C2250588}"/>
              </a:ext>
            </a:extLst>
          </p:cNvPr>
          <p:cNvSpPr/>
          <p:nvPr/>
        </p:nvSpPr>
        <p:spPr>
          <a:xfrm>
            <a:off x="6118276" y="130685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50E2D4E1-BF60-9747-93F0-AB497F10087D}"/>
              </a:ext>
            </a:extLst>
          </p:cNvPr>
          <p:cNvSpPr/>
          <p:nvPr/>
        </p:nvSpPr>
        <p:spPr>
          <a:xfrm>
            <a:off x="6118276" y="194026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EDB716C8-910A-E70F-140F-E4D7F5AA9622}"/>
              </a:ext>
            </a:extLst>
          </p:cNvPr>
          <p:cNvSpPr/>
          <p:nvPr/>
        </p:nvSpPr>
        <p:spPr>
          <a:xfrm>
            <a:off x="6118276" y="257397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57E52B64-B675-8299-79C8-A36A52CE5669}"/>
              </a:ext>
            </a:extLst>
          </p:cNvPr>
          <p:cNvSpPr/>
          <p:nvPr/>
        </p:nvSpPr>
        <p:spPr>
          <a:xfrm>
            <a:off x="6118276" y="320738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3FCA8D1E-5403-7C25-BA2F-C49E1F430DCE}"/>
              </a:ext>
            </a:extLst>
          </p:cNvPr>
          <p:cNvSpPr/>
          <p:nvPr/>
        </p:nvSpPr>
        <p:spPr>
          <a:xfrm>
            <a:off x="6118276" y="3841100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3A167393-8D98-3A90-F553-60A6D0A62E29}"/>
              </a:ext>
            </a:extLst>
          </p:cNvPr>
          <p:cNvSpPr/>
          <p:nvPr/>
        </p:nvSpPr>
        <p:spPr>
          <a:xfrm>
            <a:off x="6118276" y="4474512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id="{64DDAE58-0899-81AA-A165-57C70936BC47}"/>
              </a:ext>
            </a:extLst>
          </p:cNvPr>
          <p:cNvSpPr/>
          <p:nvPr/>
        </p:nvSpPr>
        <p:spPr>
          <a:xfrm>
            <a:off x="6118276" y="5108220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EA1ECA47-9DDF-077E-2823-E259BFF40C8A}"/>
              </a:ext>
            </a:extLst>
          </p:cNvPr>
          <p:cNvSpPr/>
          <p:nvPr/>
        </p:nvSpPr>
        <p:spPr>
          <a:xfrm>
            <a:off x="6118276" y="5741632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416B1D19-171D-7ED3-9BEE-82E57CD63BD4}"/>
              </a:ext>
            </a:extLst>
          </p:cNvPr>
          <p:cNvSpPr/>
          <p:nvPr/>
        </p:nvSpPr>
        <p:spPr>
          <a:xfrm>
            <a:off x="5551980" y="130442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CA553E99-233B-A064-E936-E0159905B87F}"/>
              </a:ext>
            </a:extLst>
          </p:cNvPr>
          <p:cNvSpPr/>
          <p:nvPr/>
        </p:nvSpPr>
        <p:spPr>
          <a:xfrm>
            <a:off x="5551980" y="1937838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2D469700-B43B-A216-806F-3A95DADC307C}"/>
              </a:ext>
            </a:extLst>
          </p:cNvPr>
          <p:cNvSpPr/>
          <p:nvPr/>
        </p:nvSpPr>
        <p:spPr>
          <a:xfrm>
            <a:off x="5551980" y="257154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B2D44B1D-814C-4926-97C0-F00EB6A91042}"/>
              </a:ext>
            </a:extLst>
          </p:cNvPr>
          <p:cNvSpPr/>
          <p:nvPr/>
        </p:nvSpPr>
        <p:spPr>
          <a:xfrm>
            <a:off x="5551980" y="3204958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F8A73D12-B6E1-7A09-41B5-B6A0F7359ECC}"/>
              </a:ext>
            </a:extLst>
          </p:cNvPr>
          <p:cNvSpPr/>
          <p:nvPr/>
        </p:nvSpPr>
        <p:spPr>
          <a:xfrm>
            <a:off x="5551980" y="383866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7188BC47-E2AF-8652-B73B-FE599F57F155}"/>
              </a:ext>
            </a:extLst>
          </p:cNvPr>
          <p:cNvSpPr/>
          <p:nvPr/>
        </p:nvSpPr>
        <p:spPr>
          <a:xfrm>
            <a:off x="5551980" y="4472081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E49779EB-F79D-CD44-E356-6741CE6867FA}"/>
              </a:ext>
            </a:extLst>
          </p:cNvPr>
          <p:cNvSpPr/>
          <p:nvPr/>
        </p:nvSpPr>
        <p:spPr>
          <a:xfrm>
            <a:off x="5551980" y="510578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39C104CF-9F0B-735C-D037-EBDFBB5B1F12}"/>
              </a:ext>
            </a:extLst>
          </p:cNvPr>
          <p:cNvSpPr/>
          <p:nvPr/>
        </p:nvSpPr>
        <p:spPr>
          <a:xfrm>
            <a:off x="5551980" y="5739201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7E9EB-C01F-F519-C52D-51D867FE2042}"/>
              </a:ext>
            </a:extLst>
          </p:cNvPr>
          <p:cNvSpPr txBox="1"/>
          <p:nvPr/>
        </p:nvSpPr>
        <p:spPr>
          <a:xfrm>
            <a:off x="2793042" y="809143"/>
            <a:ext cx="232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Arrival @ Meeting Loc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4513DD-0CFB-023F-3B69-DC0E679DE82C}"/>
              </a:ext>
            </a:extLst>
          </p:cNvPr>
          <p:cNvSpPr txBox="1"/>
          <p:nvPr/>
        </p:nvSpPr>
        <p:spPr>
          <a:xfrm rot="20719778">
            <a:off x="5319090" y="824310"/>
            <a:ext cx="15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Supervision*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7886759-23D1-03D6-053A-A0CCEB127107}"/>
              </a:ext>
            </a:extLst>
          </p:cNvPr>
          <p:cNvSpPr txBox="1"/>
          <p:nvPr/>
        </p:nvSpPr>
        <p:spPr>
          <a:xfrm rot="20700000">
            <a:off x="6157446" y="879796"/>
            <a:ext cx="119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Departure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BC65DF9-B97C-D08E-F4AE-020D870C48CE}"/>
              </a:ext>
            </a:extLst>
          </p:cNvPr>
          <p:cNvSpPr txBox="1"/>
          <p:nvPr/>
        </p:nvSpPr>
        <p:spPr>
          <a:xfrm>
            <a:off x="7381766" y="851174"/>
            <a:ext cx="411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Complete @ Last Kid Drop-off Loc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24933DC-5E1E-6EF7-53A1-8FC577537407}"/>
              </a:ext>
            </a:extLst>
          </p:cNvPr>
          <p:cNvCxnSpPr/>
          <p:nvPr/>
        </p:nvCxnSpPr>
        <p:spPr>
          <a:xfrm>
            <a:off x="268224" y="1828800"/>
            <a:ext cx="3263763" cy="1376158"/>
          </a:xfrm>
          <a:prstGeom prst="straightConnector1">
            <a:avLst/>
          </a:prstGeom>
          <a:ln w="53975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4DB1A3C-B834-7A8D-CB7A-7BD07249601C}"/>
              </a:ext>
            </a:extLst>
          </p:cNvPr>
          <p:cNvSpPr txBox="1"/>
          <p:nvPr/>
        </p:nvSpPr>
        <p:spPr>
          <a:xfrm rot="1268279">
            <a:off x="692727" y="2385919"/>
            <a:ext cx="1560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preprocessed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5F4EDC3-EC71-EEA1-A921-6B986DB6399A}"/>
              </a:ext>
            </a:extLst>
          </p:cNvPr>
          <p:cNvCxnSpPr>
            <a:cxnSpLocks/>
          </p:cNvCxnSpPr>
          <p:nvPr/>
        </p:nvCxnSpPr>
        <p:spPr>
          <a:xfrm>
            <a:off x="6703920" y="3457753"/>
            <a:ext cx="401006" cy="209433"/>
          </a:xfrm>
          <a:prstGeom prst="straightConnector1">
            <a:avLst/>
          </a:prstGeom>
          <a:ln w="53975"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69 C 0.00404 0.00092 0.00846 0.00139 0.01263 0.00185 C 0.01341 0.00208 0.01419 0.00301 0.0151 0.00278 C 0.02357 0.00278 0.03216 0.00185 0.04063 0.00116 C 0.04727 0.00069 0.05404 -0.00093 0.06081 -0.00116 L 0.08073 -0.00209 C 0.09232 -0.00486 0.08685 -0.00394 0.10573 -0.00278 C 0.10651 -0.00255 0.10729 -0.00209 0.10807 -0.00209 C 0.1168 -0.00023 0.1151 -0.00046 0.12044 -0.00046 " pathEditMode="relative" rAng="0" ptsTypes="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69 C 0.00404 0.00093 0.00846 0.00139 0.01263 0.00185 C 0.01341 0.00208 0.01419 0.00301 0.0151 0.00278 C 0.02357 0.00278 0.03216 0.00185 0.04063 0.00116 C 0.04727 0.00069 0.05404 -0.00093 0.06081 -0.00116 L 0.08073 -0.00208 C 0.09232 -0.00486 0.08685 -0.00394 0.10573 -0.00278 C 0.10651 -0.00255 0.10729 -0.00208 0.10807 -0.00208 C 0.1168 -0.00023 0.1151 -0.00046 0.12044 -0.00046 " pathEditMode="relative" rAng="0" ptsTypes="AAAAAAAA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69 C 0.00404 0.00093 0.00846 0.00139 0.01263 0.00185 C 0.01341 0.00208 0.01419 0.00301 0.0151 0.00278 C 0.02357 0.00278 0.03216 0.00185 0.04063 0.00116 C 0.04727 0.00069 0.05404 -0.00093 0.06081 -0.00116 L 0.08073 -0.00208 C 0.09232 -0.00486 0.08685 -0.00393 0.10573 -0.00278 C 0.10651 -0.00255 0.10729 -0.00208 0.10807 -0.00208 C 0.1168 -0.00023 0.1151 -0.00046 0.12044 -0.00046 " pathEditMode="relative" rAng="0" ptsTypes="AAAAA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7 C 0.00404 0.00093 0.00846 0.00139 0.01263 0.00185 C 0.01341 0.00208 0.01419 0.00301 0.0151 0.00278 C 0.02357 0.00278 0.03216 0.00185 0.04063 0.00116 C 0.04727 0.0007 0.05404 -0.00092 0.06081 -0.00116 L 0.08073 -0.00208 C 0.09232 -0.00486 0.08685 -0.00393 0.10573 -0.00278 C 0.10651 -0.00254 0.10729 -0.00208 0.10807 -0.00208 C 0.1168 -0.00023 0.1151 -0.00046 0.12044 -0.00046 " pathEditMode="relative" rAng="0" ptsTypes="AAAAAAAA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7 C 0.00404 0.00093 0.00846 0.00139 0.01263 0.00185 C 0.01341 0.00209 0.01419 0.00301 0.0151 0.00278 C 0.02357 0.00278 0.03216 0.00185 0.04063 0.00116 C 0.04727 0.0007 0.05404 -0.00092 0.06081 -0.00115 L 0.08073 -0.00208 C 0.09232 -0.00486 0.08685 -0.00393 0.10573 -0.00278 C 0.10651 -0.00254 0.10729 -0.00208 0.10807 -0.00208 C 0.1168 -0.00023 0.1151 -0.00046 0.12044 -0.00046 " pathEditMode="relative" rAng="0" ptsTypes="AAAAAA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4 L 2.77556E-17 0.0007 C 0.00404 0.00093 0.00846 0.00139 0.01263 0.00186 C 0.01341 0.00209 0.01419 0.00301 0.0151 0.00278 C 0.02357 0.00278 0.03216 0.00186 0.04063 0.00116 C 0.04727 0.0007 0.05404 -0.00092 0.06081 -0.00115 L 0.08073 -0.00208 C 0.09232 -0.00486 0.08685 -0.00393 0.10573 -0.00277 C 0.10651 -0.00254 0.10729 -0.00208 0.10807 -0.00208 C 0.1168 -0.00023 0.1151 -0.00046 0.12044 -0.00046 " pathEditMode="relative" rAng="0" ptsTypes="AAAAAAAA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4 L 2.77556E-17 0.0007 C 0.00404 0.00093 0.00846 0.00139 0.01263 0.00186 C 0.01341 0.00209 0.01419 0.00301 0.0151 0.00278 C 0.02357 0.00278 0.03216 0.00186 0.04063 0.00116 C 0.04727 0.0007 0.05404 -0.00092 0.06081 -0.00115 L 0.08073 -0.00208 C 0.09232 -0.00486 0.08685 -0.00393 0.10573 -0.00277 C 0.10651 -0.00254 0.10729 -0.00208 0.10807 -0.00208 C 0.1168 -0.00023 0.1151 -0.00046 0.12044 -0.00046 " pathEditMode="relative" rAng="0" ptsTypes="AAAAAAAA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023 L 2.77556E-17 0.00069 C 0.00404 0.00092 0.00846 0.00138 0.01263 0.00185 C 0.01341 0.00208 0.01419 0.00301 0.0151 0.00277 C 0.02357 0.00277 0.03216 0.00185 0.04063 0.00115 C 0.04727 0.00069 0.05404 -0.00093 0.06081 -0.00116 L 0.08073 -0.00209 C 0.09232 -0.00487 0.08685 -0.00394 0.10573 -0.00278 C 0.10651 -0.00255 0.10729 -0.00209 0.10807 -0.00209 C 0.1168 -0.00024 0.1151 -0.00047 0.12044 -0.00047 " pathEditMode="relative" rAng="0" ptsTypes="AAAAAAAA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6 L 6.25E-7 0.00139 L 0.01523 0.0037 C 0.01758 0.00463 0.02422 0.00856 0.02604 0.01041 C 0.02838 0.00856 0.03047 0.00787 0.03268 0.00625 C 0.03333 0.00532 0.03372 0.00301 0.03424 0.00208 C 0.03659 -0.00023 0.03867 0.00046 0.04115 0.00046 " pathEditMode="relative" rAng="0" ptsTypes="AAAAA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6 L 6.25E-7 0.00139 L 0.01523 0.0037 C 0.01758 0.00463 0.02422 0.00856 0.02604 0.01042 C 0.02838 0.00856 0.03047 0.00787 0.03268 0.00625 C 0.03333 0.00532 0.03372 0.00301 0.03424 0.00208 C 0.03659 -0.00023 0.03867 0.00046 0.04115 0.00046 " pathEditMode="relative" rAng="0" ptsTypes="AAAAA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6 L 6.25E-7 0.00139 L 0.01523 0.0037 C 0.01758 0.00463 0.02422 0.00857 0.02604 0.01042 C 0.02838 0.00857 0.03047 0.00787 0.03268 0.00625 C 0.03333 0.00532 0.03372 0.00301 0.03424 0.00208 C 0.03659 -0.00023 0.03867 0.00046 0.04115 0.00046 " pathEditMode="relative" rAng="0" ptsTypes="AAAAA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6 L 6.25E-7 0.00139 L 0.01523 0.00371 C 0.01758 0.00463 0.02422 0.00857 0.02604 0.01042 C 0.02838 0.00857 0.03047 0.00787 0.03268 0.00625 C 0.03333 0.00533 0.03372 0.00301 0.03424 0.00208 C 0.03659 -0.00023 0.03867 0.00046 0.04115 0.00046 " pathEditMode="relative" rAng="0" ptsTypes="AAAAA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7 L 6.25E-7 0.00139 L 0.01523 0.00371 C 0.01758 0.00463 0.02422 0.00857 0.02604 0.01042 C 0.02838 0.00857 0.03047 0.00787 0.03268 0.00625 C 0.03333 0.00533 0.03372 0.00301 0.03424 0.00209 C 0.03659 -0.00023 0.03867 0.00047 0.04115 0.00047 " pathEditMode="relative" rAng="0" ptsTypes="AAAAA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7 L 6.25E-7 0.00139 L 0.01523 0.00371 C 0.01758 0.00463 0.02422 0.00857 0.02604 0.01042 C 0.02838 0.00857 0.03047 0.00787 0.03268 0.00625 C 0.03333 0.00533 0.03372 0.00301 0.03424 0.00209 C 0.03659 -0.00023 0.03867 0.00047 0.04115 0.00047 " pathEditMode="relative" rAng="0" ptsTypes="AAAAA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7 L 6.25E-7 0.00139 L 0.01523 0.00371 C 0.01758 0.00463 0.02422 0.00857 0.02604 0.01042 C 0.02838 0.00857 0.03047 0.00788 0.03268 0.00625 C 0.03333 0.00533 0.03372 0.00301 0.03424 0.00209 C 0.03659 -0.00023 0.03867 0.00047 0.04115 0.00047 " pathEditMode="relative" rAng="0" ptsTypes="AAAAA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046 L 6.25E-7 0.00138 L 0.01523 0.0037 C 0.01758 0.00463 0.02422 0.00856 0.02604 0.01041 C 0.02838 0.00856 0.03047 0.00787 0.03268 0.00625 C 0.03333 0.00532 0.03372 0.00301 0.03424 0.00208 C 0.03659 -0.00024 0.03867 0.00046 0.04115 0.00046 " pathEditMode="relative" rAng="0" ptsTypes="AAAAA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6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2 C -0.00235 -0.00162 -0.00404 -0.00556 -0.00703 -0.00718 C -0.00846 -0.00787 -0.01667 -0.00556 -0.01927 -0.00509 C -0.02018 -0.0044 -0.02123 -0.00347 -0.0224 -0.00301 C -0.02344 -0.00255 -0.02487 -0.00255 -0.02604 -0.00185 C -0.02721 -0.00162 -0.028 -0.00046 -0.02917 -0.00023 C -0.03841 0.00324 -0.028 -0.00162 -0.03464 0.00208 C -0.03503 0.00208 -0.03555 0.00162 -0.03594 0.00139 C -0.03711 0.00092 -0.03958 0.00092 -0.03958 0.00069 " pathEditMode="relative" rAng="0" ptsTypes="AAAAAAAA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6 -0.00703 -0.00718 C -0.00846 -0.00787 -0.01667 -0.00556 -0.01927 -0.00509 C -0.02018 -0.0044 -0.02123 -0.00347 -0.0224 -0.00301 C -0.02344 -0.00255 -0.02487 -0.00255 -0.02604 -0.00185 C -0.02721 -0.00162 -0.028 -0.00046 -0.02917 -0.00023 C -0.03841 0.00324 -0.028 -0.00162 -0.03464 0.00208 C -0.03503 0.00208 -0.03555 0.00162 -0.03594 0.00139 C -0.03711 0.00093 -0.03958 0.00093 -0.03958 0.00069 " pathEditMode="relative" rAng="0" ptsTypes="AAAAAAAAAA">
                                      <p:cBhvr>
                                        <p:cTn id="4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6 -0.00703 -0.00718 C -0.00846 -0.00787 -0.01667 -0.00556 -0.01927 -0.00509 C -0.02018 -0.0044 -0.02123 -0.00347 -0.0224 -0.00301 C -0.02344 -0.00255 -0.02487 -0.00255 -0.02604 -0.00185 C -0.02721 -0.00162 -0.028 -0.00046 -0.02917 -0.00023 C -0.03841 0.00324 -0.028 -0.00162 -0.03464 0.00208 C -0.03503 0.00208 -0.03555 0.00162 -0.03594 0.00139 C -0.03711 0.00093 -0.03958 0.00093 -0.03958 0.00069 " pathEditMode="relative" rAng="0" ptsTypes="AAAAAAAAAA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5 -0.00703 -0.00717 C -0.00846 -0.00787 -0.01667 -0.00555 -0.01927 -0.00509 C -0.02018 -0.0044 -0.02123 -0.00347 -0.0224 -0.00301 C -0.02344 -0.00254 -0.02487 -0.00254 -0.02604 -0.00185 C -0.02721 -0.00162 -0.028 -0.00046 -0.02917 -0.00023 C -0.03841 0.00324 -0.028 -0.00162 -0.03464 0.00208 C -0.03503 0.00208 -0.03555 0.00162 -0.03594 0.00139 C -0.03711 0.00093 -0.03958 0.00093 -0.03958 0.0007 " pathEditMode="relative" rAng="0" ptsTypes="AAAAAAAAAA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5 -0.00703 -0.00717 C -0.00846 -0.00787 -0.01667 -0.00555 -0.01927 -0.00509 C -0.02018 -0.0044 -0.02123 -0.00347 -0.0224 -0.00301 C -0.02344 -0.00254 -0.02487 -0.00254 -0.02604 -0.00185 C -0.02721 -0.00162 -0.028 -0.00046 -0.02917 -0.00023 C -0.03841 0.00324 -0.028 -0.00162 -0.03464 0.00209 C -0.03503 0.00209 -0.03555 0.00162 -0.03594 0.00139 C -0.03711 0.00093 -0.03958 0.00093 -0.03958 0.0007 " pathEditMode="relative" rAng="0" ptsTypes="AAAAAAAAAA"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5 -0.00703 -0.00717 C -0.00846 -0.00787 -0.01667 -0.00555 -0.01927 -0.00509 C -0.02018 -0.00439 -0.02123 -0.00347 -0.0224 -0.00301 C -0.02344 -0.00254 -0.02487 -0.00254 -0.02604 -0.00185 C -0.02721 -0.00162 -0.028 -0.00046 -0.02917 -0.00023 C -0.03841 0.00324 -0.028 -0.00162 -0.03464 0.00209 C -0.03503 0.00209 -0.03555 0.00162 -0.03594 0.00139 C -0.03711 0.00093 -0.03958 0.00093 -0.03958 0.0007 " pathEditMode="relative" rAng="0" ptsTypes="AAAAAAAA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9 L 1.45833E-6 0.00093 C -0.00235 -0.00162 -0.00404 -0.00555 -0.00703 -0.00717 C -0.00846 -0.00787 -0.01667 -0.00555 -0.01927 -0.00509 C -0.02018 -0.00439 -0.02123 -0.00347 -0.0224 -0.003 C -0.02344 -0.00254 -0.02487 -0.00254 -0.02604 -0.00185 C -0.02721 -0.00162 -0.028 -0.00046 -0.02917 -0.00023 C -0.03841 0.00325 -0.028 -0.00162 -0.03464 0.00209 C -0.03503 0.00209 -0.03555 0.00163 -0.03594 0.00139 C -0.03711 0.00093 -0.03958 0.00093 -0.03958 0.0007 " pathEditMode="relative" rAng="0" ptsTypes="AAAAAAAAAA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138 L 1.45833E-6 0.00092 C -0.00235 -0.00162 -0.00404 -0.00556 -0.00703 -0.00718 C -0.00846 -0.00787 -0.01667 -0.00556 -0.01927 -0.0051 C -0.02018 -0.0044 -0.02123 -0.00348 -0.0224 -0.00301 C -0.02344 -0.00255 -0.02487 -0.00255 -0.02604 -0.00186 C -0.02721 -0.00162 -0.028 -0.00047 -0.02917 -0.00024 C -0.03841 0.00324 -0.028 -0.00162 -0.03464 0.00208 C -0.03503 0.00208 -0.03555 0.00162 -0.03594 0.00138 C -0.03711 0.00092 -0.03958 0.00092 -0.03958 0.00069 " pathEditMode="relative" rAng="0" ptsTypes="AAAAAAAAAA">
                                      <p:cBhvr>
                                        <p:cTn id="5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1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6 L 2.08333E-6 -0.0007 C -0.00026 -0.00116 -0.05078 -0.00347 -0.06237 -0.00162 C -0.07617 0.00069 -0.06524 0.00023 -0.07084 0.00278 C -0.0724 0.0037 -0.07435 0.00416 -0.07617 0.00509 L -0.0918 0.00416 C -0.09323 0.00416 -0.09479 0.0037 -0.09623 0.0037 C -0.10274 0.00301 -0.10925 0.00278 -0.11563 0.00231 C -0.11628 0.00185 -0.1168 0.00185 -0.11719 0.00162 C -0.12149 -0.00046 -0.1194 -0.00023 -0.12162 -0.00023 " pathEditMode="relative" rAng="0" ptsTypes="AAAAAAAAAA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6 L 2.08333E-6 -0.0007 C -0.00026 -0.00116 -0.05078 -0.00347 -0.06237 -0.00162 C -0.07617 0.00069 -0.06524 0.00023 -0.07084 0.00278 C -0.0724 0.0037 -0.07435 0.00417 -0.07617 0.00509 L -0.0918 0.00417 C -0.09323 0.00417 -0.09479 0.0037 -0.09623 0.0037 C -0.10274 0.00301 -0.10925 0.00278 -0.11563 0.00231 C -0.11628 0.00185 -0.1168 0.00185 -0.11719 0.00162 C -0.12149 -0.00046 -0.1194 -0.00023 -0.12162 -0.00023 " pathEditMode="relative" rAng="0" ptsTypes="AAAAAAAAAA">
                                      <p:cBhvr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6 L 2.08333E-6 -0.00069 C -0.00026 -0.00116 -0.05078 -0.00347 -0.06237 -0.00162 C -0.07617 0.00069 -0.06524 0.00023 -0.07084 0.00278 C -0.0724 0.0037 -0.07435 0.00417 -0.07617 0.00509 L -0.0918 0.00417 C -0.09323 0.00417 -0.09479 0.0037 -0.09623 0.0037 C -0.10274 0.00301 -0.10925 0.00278 -0.11563 0.00232 C -0.11628 0.00185 -0.1168 0.00185 -0.11719 0.00162 C -0.12149 -0.00046 -0.1194 -0.00023 -0.12162 -0.00023 " pathEditMode="relative" rAng="0" ptsTypes="AAAAAAAAAA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6 L 2.08333E-6 -0.00069 C -0.00026 -0.00116 -0.05078 -0.00347 -0.06237 -0.00162 C -0.07617 0.0007 -0.06524 0.00023 -0.07084 0.00278 C -0.0724 0.00371 -0.07435 0.00417 -0.07617 0.00509 L -0.0918 0.00417 C -0.09323 0.00417 -0.09479 0.00371 -0.09623 0.00371 C -0.10274 0.00301 -0.10925 0.00278 -0.11563 0.00232 C -0.11628 0.00185 -0.1168 0.00185 -0.11719 0.00162 C -0.12149 -0.00046 -0.1194 -0.00023 -0.12162 -0.00023 " pathEditMode="relative" rAng="0" ptsTypes="AAAAAAAAAA">
                                      <p:cBhvr>
                                        <p:cTn id="6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5 L 2.08333E-6 -0.00069 C -0.00026 -0.00115 -0.05078 -0.00347 -0.06237 -0.00162 C -0.07617 0.0007 -0.06524 0.00023 -0.07084 0.00278 C -0.0724 0.00371 -0.07435 0.00417 -0.07617 0.0051 L -0.0918 0.00417 C -0.09323 0.00417 -0.09479 0.00371 -0.09623 0.00371 C -0.10274 0.00301 -0.10925 0.00278 -0.11563 0.00232 C -0.11628 0.00185 -0.1168 0.00185 -0.11719 0.00162 C -0.12149 -0.00046 -0.1194 -0.00023 -0.12162 -0.00023 " pathEditMode="relative" rAng="0" ptsTypes="AAAAAAAAAA"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5 L 2.08333E-6 -0.00069 C -0.00026 -0.00115 -0.05078 -0.00347 -0.06237 -0.00162 C -0.07617 0.0007 -0.06524 0.00024 -0.07084 0.00278 C -0.0724 0.00371 -0.07435 0.00417 -0.07617 0.0051 L -0.0918 0.00417 C -0.09323 0.00417 -0.09479 0.00371 -0.09623 0.00371 C -0.10274 0.00301 -0.10925 0.00278 -0.11563 0.00232 C -0.11628 0.00186 -0.1168 0.00186 -0.11719 0.00162 C -0.12149 -0.00046 -0.1194 -0.00023 -0.12162 -0.00023 " pathEditMode="relative" rAng="0" ptsTypes="AAAAAAAAAA">
                                      <p:cBhvr>
                                        <p:cTn id="6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5 L 2.08333E-6 -0.00069 C -0.00026 -0.00115 -0.05078 -0.00347 -0.06237 -0.00162 C -0.07617 0.0007 -0.06524 0.00024 -0.07084 0.00278 C -0.0724 0.00371 -0.07435 0.00417 -0.07617 0.0051 L -0.0918 0.00417 C -0.09323 0.00417 -0.09479 0.00371 -0.09623 0.00371 C -0.10274 0.00301 -0.10925 0.00278 -0.11563 0.00232 C -0.11628 0.00186 -0.1168 0.00186 -0.11719 0.00163 C -0.12149 -0.00046 -0.1194 -0.00023 -0.12162 -0.00023 " pathEditMode="relative" rAng="0" ptsTypes="AAAAAAAA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116 L 2.08333E-6 -0.0007 C -0.00026 -0.00116 -0.05078 -0.00348 -0.06237 -0.00162 C -0.07617 0.00069 -0.06524 0.00023 -0.07084 0.00277 C -0.0724 0.0037 -0.07435 0.00416 -0.07617 0.00509 L -0.0918 0.00416 C -0.09323 0.00416 -0.09479 0.0037 -0.09623 0.0037 C -0.10274 0.00301 -0.10925 0.00277 -0.11563 0.00231 C -0.11628 0.00185 -0.1168 0.00185 -0.11719 0.00162 C -0.12149 -0.00047 -0.1194 -0.00024 -0.12162 -0.00024 " pathEditMode="relative" rAng="0" ptsTypes="AAAAAAAA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8 L 2.91667E-6 0.00116 C 0.00052 -0.00093 0.00091 -0.00394 0.00156 -0.00533 C 0.00234 -0.00671 0.00299 -0.00671 0.0039 -0.00648 C 0.00794 -0.00648 0.01211 -0.00486 0.01627 -0.00394 C 0.01771 -0.00209 0.01679 -0.00394 0.0181 0.00023 C 0.01823 0.00116 0.01888 0.00208 0.01888 0.00116 " pathEditMode="relative" rAng="0" ptsTypes="AAAAAAA">
                                      <p:cBhvr>
                                        <p:cTn id="17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8 L 2.91667E-6 0.00116 C 0.00052 -0.00093 0.00091 -0.00394 0.00156 -0.00532 C 0.00234 -0.00671 0.00299 -0.00671 0.0039 -0.00648 C 0.00794 -0.00648 0.01211 -0.00486 0.01627 -0.00394 C 0.01771 -0.00208 0.01679 -0.00394 0.0181 0.00023 C 0.01823 0.00116 0.01888 0.00208 0.01888 0.00116 " pathEditMode="relative" rAng="0" ptsTypes="AAAAAAA">
                                      <p:cBhvr>
                                        <p:cTn id="17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8 L 2.91667E-6 0.00116 C 0.00052 -0.00093 0.00091 -0.00393 0.00156 -0.00532 C 0.00234 -0.00671 0.00299 -0.00671 0.0039 -0.00648 C 0.00794 -0.00648 0.01211 -0.00486 0.01627 -0.00393 C 0.01771 -0.00208 0.01679 -0.00393 0.0181 0.00023 C 0.01823 0.00116 0.01888 0.00208 0.01888 0.00116 " pathEditMode="relative" rAng="0" ptsTypes="AAAAAAA">
                                      <p:cBhvr>
                                        <p:cTn id="17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8 L 2.91667E-6 0.00116 C 0.00052 -0.00092 0.00091 -0.00393 0.00156 -0.00532 C 0.00234 -0.00671 0.00299 -0.00671 0.0039 -0.00648 C 0.00794 -0.00648 0.01211 -0.00486 0.01627 -0.00393 C 0.01771 -0.00208 0.01679 -0.00393 0.0181 0.00023 C 0.01823 0.00116 0.01888 0.00208 0.01888 0.00116 " pathEditMode="relative" rAng="0" ptsTypes="AAAAAAA">
                                      <p:cBhvr>
                                        <p:cTn id="17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9 L 2.91667E-6 0.00116 C 0.00052 -0.00092 0.00091 -0.00393 0.00156 -0.00532 C 0.00234 -0.00671 0.00299 -0.00671 0.0039 -0.00648 C 0.00794 -0.00648 0.01211 -0.00486 0.01627 -0.00393 C 0.01771 -0.00208 0.01679 -0.00393 0.0181 0.00023 C 0.01823 0.00116 0.01888 0.00209 0.01888 0.00116 " pathEditMode="relative" rAng="0" ptsTypes="AAAAAAA">
                                      <p:cBhvr>
                                        <p:cTn id="17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9 L 2.91667E-6 0.00116 C 0.00052 -0.00092 0.00091 -0.00393 0.00156 -0.00532 C 0.00234 -0.00671 0.00299 -0.00671 0.0039 -0.00648 C 0.00794 -0.00648 0.01211 -0.00486 0.01627 -0.00393 C 0.01771 -0.00208 0.01679 -0.00393 0.0181 0.00024 C 0.01823 0.00116 0.01888 0.00209 0.01888 0.00116 " pathEditMode="relative" rAng="0" ptsTypes="AAAAAAA">
                                      <p:cBhvr>
                                        <p:cTn id="18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9 L 2.91667E-6 0.00116 C 0.00052 -0.00092 0.00091 -0.00393 0.00156 -0.00532 C 0.00234 -0.00671 0.00299 -0.00671 0.0039 -0.00648 C 0.00794 -0.00648 0.01211 -0.00486 0.01627 -0.00393 C 0.01771 -0.00208 0.01679 -0.00393 0.0181 0.00024 C 0.01823 0.00116 0.01888 0.00209 0.01888 0.00116 " pathEditMode="relative" rAng="0" ptsTypes="AAAAAAA">
                                      <p:cBhvr>
                                        <p:cTn id="18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08 L 2.91667E-6 0.00115 C 0.00052 -0.00093 0.00091 -0.00394 0.00156 -0.00533 C 0.00234 -0.00672 0.00299 -0.00672 0.0039 -0.00649 C 0.00794 -0.00649 0.01211 -0.00487 0.01627 -0.00394 C 0.01771 -0.00209 0.01679 -0.00394 0.0181 0.00023 C 0.01823 0.00115 0.01888 0.00208 0.01888 0.00115 " pathEditMode="relative" rAng="0" ptsTypes="AAAAAAA">
                                      <p:cBhvr>
                                        <p:cTn id="18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44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7 -0.0043 -0.00532 C -0.00625 -0.00671 -0.00782 -0.00671 -0.0099 -0.00648 C -0.01966 -0.00648 -0.02982 -0.00486 -0.03972 -0.00417 C -0.04336 -0.00278 -0.04102 -0.00417 -0.04427 -0.00093 C -0.04466 -0.00023 -0.0461 0.00023 -0.0461 -0.00023 " pathEditMode="relative" rAng="10800000" ptsTypes="AAAAAAA">
                                      <p:cBhvr>
                                        <p:cTn id="18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7 -0.0043 -0.00532 C -0.00625 -0.00671 -0.00782 -0.00671 -0.0099 -0.00648 C -0.01966 -0.00648 -0.02982 -0.00486 -0.03972 -0.00417 C -0.04336 -0.00278 -0.04102 -0.00417 -0.04427 -0.00093 C -0.04466 -0.00023 -0.0461 0.00023 -0.0461 -0.00023 " pathEditMode="relative" rAng="10800000" ptsTypes="AAAAAAA">
                                      <p:cBhvr>
                                        <p:cTn id="18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6 -0.0043 -0.00532 C -0.00625 -0.00671 -0.00782 -0.00671 -0.0099 -0.00648 C -0.01966 -0.00648 -0.02982 -0.00486 -0.03972 -0.00416 C -0.04336 -0.00278 -0.04102 -0.00416 -0.04427 -0.00092 C -0.04466 -0.00023 -0.0461 0.00023 -0.0461 -0.00023 " pathEditMode="relative" rAng="10800000" ptsTypes="AAAAAAA">
                                      <p:cBhvr>
                                        <p:cTn id="19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6 -0.0043 -0.00532 C -0.00625 -0.00671 -0.00782 -0.00671 -0.0099 -0.00648 C -0.01966 -0.00648 -0.02982 -0.00486 -0.03972 -0.00416 C -0.04336 -0.00277 -0.04102 -0.00416 -0.04427 -0.00092 C -0.04466 -0.00023 -0.0461 0.00023 -0.0461 -0.00023 " pathEditMode="relative" rAng="10800000" ptsTypes="AAAAAAA">
                                      <p:cBhvr>
                                        <p:cTn id="192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4 C -0.0017 -0.00186 -0.00287 -0.00417 -0.0043 -0.00533 C -0.00625 -0.00672 -0.00782 -0.00672 -0.0099 -0.00649 C -0.01966 -0.00649 -0.02982 -0.00487 -0.03972 -0.00417 C -0.04336 -0.00278 -0.04102 -0.00417 -0.04427 -0.00093 C -0.04466 -0.00024 -0.0461 0.00023 -0.0461 -0.00024 " pathEditMode="relative" rAng="10800000" ptsTypes="AAAAAAA">
                                      <p:cBhvr>
                                        <p:cTn id="19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6 -0.00287 -0.00417 -0.0043 -0.00533 C -0.00625 -0.00672 -0.00782 -0.00672 -0.0099 -0.00648 C -0.01966 -0.00648 -0.02982 -0.00486 -0.03972 -0.00417 C -0.04336 -0.00278 -0.04102 -0.00417 -0.04427 -0.00093 C -0.04466 -0.00023 -0.0461 0.00023 -0.0461 -0.00023 " pathEditMode="relative" rAng="10800000" ptsTypes="AAAAAAA">
                                      <p:cBhvr>
                                        <p:cTn id="19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7 -0.0043 -0.00533 C -0.00625 -0.00672 -0.00782 -0.00672 -0.0099 -0.00648 C -0.01966 -0.00648 -0.02982 -0.00486 -0.03972 -0.00417 C -0.04336 -0.00278 -0.04102 -0.00417 -0.04427 -0.00093 C -0.04466 -0.00023 -0.0461 0.00023 -0.0461 -0.00023 " pathEditMode="relative" rAng="10800000" ptsTypes="AAAAAAA">
                                      <p:cBhvr>
                                        <p:cTn id="19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-0.00023 C -0.0017 -0.00185 -0.00287 -0.00417 -0.0043 -0.00533 C -0.00625 -0.00671 -0.00782 -0.00671 -0.0099 -0.00648 C -0.01966 -0.00648 -0.02982 -0.00486 -0.03972 -0.00417 C -0.04336 -0.00278 -0.04102 -0.00417 -0.04427 -0.00093 C -0.04466 -0.00023 -0.0461 0.00023 -0.0461 -0.00023 " pathEditMode="relative" rAng="10800000" ptsTypes="AAAAAAA">
                                      <p:cBhvr>
                                        <p:cTn id="20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000"/>
                            </p:stCondLst>
                            <p:childTnLst>
                              <p:par>
                                <p:cTn id="2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000"/>
                            </p:stCondLst>
                            <p:childTnLst>
                              <p:par>
                                <p:cTn id="2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000"/>
                            </p:stCondLst>
                            <p:childTnLst>
                              <p:par>
                                <p:cTn id="2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3" grpId="0"/>
      <p:bldP spid="87" grpId="0"/>
      <p:bldP spid="88" grpId="0"/>
      <p:bldP spid="89" grpId="0"/>
      <p:bldP spid="9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48576-4F20-7C49-23C9-D0A5BEC12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2117-7081-E0FD-7DA9-6ABFA09B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7"/>
            <a:ext cx="11459400" cy="705506"/>
          </a:xfrm>
        </p:spPr>
        <p:txBody>
          <a:bodyPr>
            <a:normAutofit/>
          </a:bodyPr>
          <a:lstStyle/>
          <a:p>
            <a:r>
              <a:rPr lang="en-US" dirty="0"/>
              <a:t>Two Supervised Cases (same meeting location)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441C4-C1F4-9B53-B8F1-7D597BB2E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333E4-CFE6-0818-5FEA-D7BC3867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5604C-9493-C844-D7F5-1A40225A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11</a:t>
            </a:fld>
            <a:endParaRPr lang="en-US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DA8F96C5-8C42-1A5E-3BF7-7F768642B386}"/>
              </a:ext>
            </a:extLst>
          </p:cNvPr>
          <p:cNvSpPr/>
          <p:nvPr/>
        </p:nvSpPr>
        <p:spPr>
          <a:xfrm>
            <a:off x="7104926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37B7AA47-9405-B4F0-7DEC-05CA1A2F9340}"/>
              </a:ext>
            </a:extLst>
          </p:cNvPr>
          <p:cNvSpPr/>
          <p:nvPr/>
        </p:nvSpPr>
        <p:spPr>
          <a:xfrm>
            <a:off x="7104926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73FEFB43-87EC-4A31-9D2B-819B724A0DFD}"/>
              </a:ext>
            </a:extLst>
          </p:cNvPr>
          <p:cNvSpPr/>
          <p:nvPr/>
        </p:nvSpPr>
        <p:spPr>
          <a:xfrm>
            <a:off x="7104926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0752384A-3207-B247-820F-27CDB4BC2207}"/>
              </a:ext>
            </a:extLst>
          </p:cNvPr>
          <p:cNvSpPr/>
          <p:nvPr/>
        </p:nvSpPr>
        <p:spPr>
          <a:xfrm>
            <a:off x="7104926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95910303-DF72-CD60-9869-2CD3238B48FB}"/>
              </a:ext>
            </a:extLst>
          </p:cNvPr>
          <p:cNvSpPr/>
          <p:nvPr/>
        </p:nvSpPr>
        <p:spPr>
          <a:xfrm>
            <a:off x="7104926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27F50158-2A93-959C-5116-07E8A31EC710}"/>
              </a:ext>
            </a:extLst>
          </p:cNvPr>
          <p:cNvSpPr/>
          <p:nvPr/>
        </p:nvSpPr>
        <p:spPr>
          <a:xfrm>
            <a:off x="7104926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D9D32B81-D31A-83CF-D0ED-8CDAE5467E53}"/>
              </a:ext>
            </a:extLst>
          </p:cNvPr>
          <p:cNvSpPr/>
          <p:nvPr/>
        </p:nvSpPr>
        <p:spPr>
          <a:xfrm>
            <a:off x="7104926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187FFC93-AB1F-6E36-8C8F-AA13ED3D3359}"/>
              </a:ext>
            </a:extLst>
          </p:cNvPr>
          <p:cNvSpPr/>
          <p:nvPr/>
        </p:nvSpPr>
        <p:spPr>
          <a:xfrm>
            <a:off x="7104926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E919AA91-F89F-31DE-8945-EEFC54BD4D44}"/>
              </a:ext>
            </a:extLst>
          </p:cNvPr>
          <p:cNvSpPr/>
          <p:nvPr/>
        </p:nvSpPr>
        <p:spPr>
          <a:xfrm>
            <a:off x="8089839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3DF773C9-8121-F451-E961-BC9FC93CCBEF}"/>
              </a:ext>
            </a:extLst>
          </p:cNvPr>
          <p:cNvSpPr/>
          <p:nvPr/>
        </p:nvSpPr>
        <p:spPr>
          <a:xfrm>
            <a:off x="8089839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BD84B0E1-82A2-6020-6497-639BC3EFA1A9}"/>
              </a:ext>
            </a:extLst>
          </p:cNvPr>
          <p:cNvSpPr/>
          <p:nvPr/>
        </p:nvSpPr>
        <p:spPr>
          <a:xfrm>
            <a:off x="8089839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40E983B-4F0D-007E-8BA8-55B56B3FECD5}"/>
              </a:ext>
            </a:extLst>
          </p:cNvPr>
          <p:cNvSpPr/>
          <p:nvPr/>
        </p:nvSpPr>
        <p:spPr>
          <a:xfrm>
            <a:off x="8089839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763DA741-F242-58E8-631C-947A169518E2}"/>
              </a:ext>
            </a:extLst>
          </p:cNvPr>
          <p:cNvSpPr/>
          <p:nvPr/>
        </p:nvSpPr>
        <p:spPr>
          <a:xfrm>
            <a:off x="8089839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BFCF810D-E63D-8D9F-FCBF-4BCDDDD6C717}"/>
              </a:ext>
            </a:extLst>
          </p:cNvPr>
          <p:cNvSpPr/>
          <p:nvPr/>
        </p:nvSpPr>
        <p:spPr>
          <a:xfrm>
            <a:off x="8089839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68E5C9B1-337C-0AC3-3599-688BA1550AC1}"/>
              </a:ext>
            </a:extLst>
          </p:cNvPr>
          <p:cNvSpPr/>
          <p:nvPr/>
        </p:nvSpPr>
        <p:spPr>
          <a:xfrm>
            <a:off x="8089839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73DA7435-05B9-4869-185C-898CBB1567C9}"/>
              </a:ext>
            </a:extLst>
          </p:cNvPr>
          <p:cNvSpPr/>
          <p:nvPr/>
        </p:nvSpPr>
        <p:spPr>
          <a:xfrm>
            <a:off x="8089839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176A5374-B13C-5424-ACAE-5C09377D2E0D}"/>
              </a:ext>
            </a:extLst>
          </p:cNvPr>
          <p:cNvSpPr/>
          <p:nvPr/>
        </p:nvSpPr>
        <p:spPr>
          <a:xfrm>
            <a:off x="9074752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64D36D79-3762-3960-D905-A11AC1A37CE0}"/>
              </a:ext>
            </a:extLst>
          </p:cNvPr>
          <p:cNvSpPr/>
          <p:nvPr/>
        </p:nvSpPr>
        <p:spPr>
          <a:xfrm>
            <a:off x="9074752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B6AE6109-409A-458D-AF3D-367B06F55B88}"/>
              </a:ext>
            </a:extLst>
          </p:cNvPr>
          <p:cNvSpPr/>
          <p:nvPr/>
        </p:nvSpPr>
        <p:spPr>
          <a:xfrm>
            <a:off x="9074752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667D86DE-5126-9101-665D-03AC958CBB90}"/>
              </a:ext>
            </a:extLst>
          </p:cNvPr>
          <p:cNvSpPr/>
          <p:nvPr/>
        </p:nvSpPr>
        <p:spPr>
          <a:xfrm>
            <a:off x="9074752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4B330705-C0CB-556A-BA26-17B1132792BE}"/>
              </a:ext>
            </a:extLst>
          </p:cNvPr>
          <p:cNvSpPr/>
          <p:nvPr/>
        </p:nvSpPr>
        <p:spPr>
          <a:xfrm>
            <a:off x="9074752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55B2E89D-2745-68FD-B358-BFEA61FABE3A}"/>
              </a:ext>
            </a:extLst>
          </p:cNvPr>
          <p:cNvSpPr/>
          <p:nvPr/>
        </p:nvSpPr>
        <p:spPr>
          <a:xfrm>
            <a:off x="9074752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B49BC485-8B1D-00D2-CE4B-9592305ED447}"/>
              </a:ext>
            </a:extLst>
          </p:cNvPr>
          <p:cNvSpPr/>
          <p:nvPr/>
        </p:nvSpPr>
        <p:spPr>
          <a:xfrm>
            <a:off x="9074752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B7466D0F-9716-518E-4CD8-72CF8B51A7D6}"/>
              </a:ext>
            </a:extLst>
          </p:cNvPr>
          <p:cNvSpPr/>
          <p:nvPr/>
        </p:nvSpPr>
        <p:spPr>
          <a:xfrm>
            <a:off x="9074752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5E1BDDD2-012D-EBFD-AA88-D049976F9F7D}"/>
              </a:ext>
            </a:extLst>
          </p:cNvPr>
          <p:cNvSpPr/>
          <p:nvPr/>
        </p:nvSpPr>
        <p:spPr>
          <a:xfrm>
            <a:off x="10059665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8A671896-22C7-9C25-18D5-49000EEB8BF1}"/>
              </a:ext>
            </a:extLst>
          </p:cNvPr>
          <p:cNvSpPr/>
          <p:nvPr/>
        </p:nvSpPr>
        <p:spPr>
          <a:xfrm>
            <a:off x="10059665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4479BD93-9AF4-84D7-8803-5633205415E5}"/>
              </a:ext>
            </a:extLst>
          </p:cNvPr>
          <p:cNvSpPr/>
          <p:nvPr/>
        </p:nvSpPr>
        <p:spPr>
          <a:xfrm>
            <a:off x="10059665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2D108BDA-A7FA-FD07-4339-53332AE87F0D}"/>
              </a:ext>
            </a:extLst>
          </p:cNvPr>
          <p:cNvSpPr/>
          <p:nvPr/>
        </p:nvSpPr>
        <p:spPr>
          <a:xfrm>
            <a:off x="10059665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5A4ECA84-4144-C1D6-87B5-69015B001B4D}"/>
              </a:ext>
            </a:extLst>
          </p:cNvPr>
          <p:cNvSpPr/>
          <p:nvPr/>
        </p:nvSpPr>
        <p:spPr>
          <a:xfrm>
            <a:off x="10059665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2C9395AF-8971-FBD9-185A-51130150170E}"/>
              </a:ext>
            </a:extLst>
          </p:cNvPr>
          <p:cNvSpPr/>
          <p:nvPr/>
        </p:nvSpPr>
        <p:spPr>
          <a:xfrm>
            <a:off x="10059665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E59240E4-C122-01AC-CB68-8BACFDF6DB0D}"/>
              </a:ext>
            </a:extLst>
          </p:cNvPr>
          <p:cNvSpPr/>
          <p:nvPr/>
        </p:nvSpPr>
        <p:spPr>
          <a:xfrm>
            <a:off x="10059665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322DC75C-FCBE-EBCC-64A9-FACBEA54CF73}"/>
              </a:ext>
            </a:extLst>
          </p:cNvPr>
          <p:cNvSpPr/>
          <p:nvPr/>
        </p:nvSpPr>
        <p:spPr>
          <a:xfrm>
            <a:off x="10059665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CFE6BF9-A407-8502-AB58-C2021CB0CAD1}"/>
              </a:ext>
            </a:extLst>
          </p:cNvPr>
          <p:cNvSpPr/>
          <p:nvPr/>
        </p:nvSpPr>
        <p:spPr>
          <a:xfrm>
            <a:off x="6349378" y="1312814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E467517F-05B8-6096-C676-13C37EB37B1B}"/>
              </a:ext>
            </a:extLst>
          </p:cNvPr>
          <p:cNvSpPr/>
          <p:nvPr/>
        </p:nvSpPr>
        <p:spPr>
          <a:xfrm>
            <a:off x="6349378" y="194622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8CE629AA-7C4B-F5E9-B7AB-ACDC62C4FDB8}"/>
              </a:ext>
            </a:extLst>
          </p:cNvPr>
          <p:cNvSpPr/>
          <p:nvPr/>
        </p:nvSpPr>
        <p:spPr>
          <a:xfrm>
            <a:off x="6349378" y="2579934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AC65C190-C364-3061-5A0F-6E89D7246656}"/>
              </a:ext>
            </a:extLst>
          </p:cNvPr>
          <p:cNvSpPr/>
          <p:nvPr/>
        </p:nvSpPr>
        <p:spPr>
          <a:xfrm>
            <a:off x="6349378" y="321334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1552FEC5-8612-A92C-52A5-733930D2114D}"/>
              </a:ext>
            </a:extLst>
          </p:cNvPr>
          <p:cNvSpPr/>
          <p:nvPr/>
        </p:nvSpPr>
        <p:spPr>
          <a:xfrm>
            <a:off x="6349378" y="384705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97658412-6EB8-89F4-DB84-4ACC02908529}"/>
              </a:ext>
            </a:extLst>
          </p:cNvPr>
          <p:cNvSpPr/>
          <p:nvPr/>
        </p:nvSpPr>
        <p:spPr>
          <a:xfrm>
            <a:off x="6349378" y="448046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5BB174C4-03FF-2E9B-C97F-8F3F765B022B}"/>
              </a:ext>
            </a:extLst>
          </p:cNvPr>
          <p:cNvSpPr/>
          <p:nvPr/>
        </p:nvSpPr>
        <p:spPr>
          <a:xfrm>
            <a:off x="6349378" y="511417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323AA780-4370-AC34-DB10-BA6A96D942F4}"/>
              </a:ext>
            </a:extLst>
          </p:cNvPr>
          <p:cNvSpPr/>
          <p:nvPr/>
        </p:nvSpPr>
        <p:spPr>
          <a:xfrm>
            <a:off x="6349378" y="574758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46696A77-BE30-1A77-DD51-84E3DE9763FB}"/>
              </a:ext>
            </a:extLst>
          </p:cNvPr>
          <p:cNvSpPr/>
          <p:nvPr/>
        </p:nvSpPr>
        <p:spPr>
          <a:xfrm>
            <a:off x="3657730" y="130442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9B997BB0-C68B-8200-86CE-BAB4A6A489CC}"/>
              </a:ext>
            </a:extLst>
          </p:cNvPr>
          <p:cNvSpPr/>
          <p:nvPr/>
        </p:nvSpPr>
        <p:spPr>
          <a:xfrm>
            <a:off x="3657730" y="1937838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2BC0A886-B4BD-A9B8-A9C6-E2F3054AB78E}"/>
              </a:ext>
            </a:extLst>
          </p:cNvPr>
          <p:cNvSpPr/>
          <p:nvPr/>
        </p:nvSpPr>
        <p:spPr>
          <a:xfrm>
            <a:off x="3657730" y="257154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8D04B922-A5EC-A2BE-FCB2-FE062F69BF27}"/>
              </a:ext>
            </a:extLst>
          </p:cNvPr>
          <p:cNvSpPr/>
          <p:nvPr/>
        </p:nvSpPr>
        <p:spPr>
          <a:xfrm>
            <a:off x="3657730" y="3204958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67C7294A-1823-D6BD-84B6-508DCEC3831F}"/>
              </a:ext>
            </a:extLst>
          </p:cNvPr>
          <p:cNvSpPr/>
          <p:nvPr/>
        </p:nvSpPr>
        <p:spPr>
          <a:xfrm>
            <a:off x="3657730" y="383866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667A4323-F457-9CA0-A0C5-AEE5F43CB2B6}"/>
              </a:ext>
            </a:extLst>
          </p:cNvPr>
          <p:cNvSpPr/>
          <p:nvPr/>
        </p:nvSpPr>
        <p:spPr>
          <a:xfrm>
            <a:off x="3657730" y="4472081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1B9150F2-4F6B-690D-1723-6AF9AA054C86}"/>
              </a:ext>
            </a:extLst>
          </p:cNvPr>
          <p:cNvSpPr/>
          <p:nvPr/>
        </p:nvSpPr>
        <p:spPr>
          <a:xfrm>
            <a:off x="3657730" y="510578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2F904CBF-1767-F0DF-F4F2-D9BBCB838756}"/>
              </a:ext>
            </a:extLst>
          </p:cNvPr>
          <p:cNvSpPr/>
          <p:nvPr/>
        </p:nvSpPr>
        <p:spPr>
          <a:xfrm>
            <a:off x="3657730" y="5739201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id="{41D352FF-127A-C531-ABD7-B7B2F9FBADD7}"/>
              </a:ext>
            </a:extLst>
          </p:cNvPr>
          <p:cNvSpPr/>
          <p:nvPr/>
        </p:nvSpPr>
        <p:spPr>
          <a:xfrm>
            <a:off x="5551980" y="130442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C2C81274-738A-7F63-B571-013009C1CBA4}"/>
              </a:ext>
            </a:extLst>
          </p:cNvPr>
          <p:cNvSpPr/>
          <p:nvPr/>
        </p:nvSpPr>
        <p:spPr>
          <a:xfrm>
            <a:off x="5551980" y="1937838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57D3EF96-8020-1028-612A-ADA0441C59F9}"/>
              </a:ext>
            </a:extLst>
          </p:cNvPr>
          <p:cNvSpPr/>
          <p:nvPr/>
        </p:nvSpPr>
        <p:spPr>
          <a:xfrm>
            <a:off x="5551980" y="257154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id="{497781A0-2853-BB9F-FBD2-B937053FC0FF}"/>
              </a:ext>
            </a:extLst>
          </p:cNvPr>
          <p:cNvSpPr/>
          <p:nvPr/>
        </p:nvSpPr>
        <p:spPr>
          <a:xfrm>
            <a:off x="5551980" y="3204958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A67288A7-320E-8025-5312-821B6E8DC76E}"/>
              </a:ext>
            </a:extLst>
          </p:cNvPr>
          <p:cNvSpPr/>
          <p:nvPr/>
        </p:nvSpPr>
        <p:spPr>
          <a:xfrm>
            <a:off x="5551980" y="383866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286A0427-7D2E-164D-7E65-98FD92BB2FAB}"/>
              </a:ext>
            </a:extLst>
          </p:cNvPr>
          <p:cNvSpPr/>
          <p:nvPr/>
        </p:nvSpPr>
        <p:spPr>
          <a:xfrm>
            <a:off x="5551980" y="4472081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E59AEBCB-F564-8AAE-59A0-CE2A779E3B95}"/>
              </a:ext>
            </a:extLst>
          </p:cNvPr>
          <p:cNvSpPr/>
          <p:nvPr/>
        </p:nvSpPr>
        <p:spPr>
          <a:xfrm>
            <a:off x="5551980" y="510578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id="{FD59A527-6F0F-6CB5-B236-868B7DE6AE55}"/>
              </a:ext>
            </a:extLst>
          </p:cNvPr>
          <p:cNvSpPr/>
          <p:nvPr/>
        </p:nvSpPr>
        <p:spPr>
          <a:xfrm>
            <a:off x="5551980" y="5739201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46">
            <a:extLst>
              <a:ext uri="{FF2B5EF4-FFF2-40B4-BE49-F238E27FC236}">
                <a16:creationId xmlns:a16="http://schemas.microsoft.com/office/drawing/2014/main" id="{5531219F-B9E1-68CF-92EB-1769E0716911}"/>
              </a:ext>
            </a:extLst>
          </p:cNvPr>
          <p:cNvSpPr/>
          <p:nvPr/>
        </p:nvSpPr>
        <p:spPr>
          <a:xfrm>
            <a:off x="10236053" y="1312814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47">
            <a:extLst>
              <a:ext uri="{FF2B5EF4-FFF2-40B4-BE49-F238E27FC236}">
                <a16:creationId xmlns:a16="http://schemas.microsoft.com/office/drawing/2014/main" id="{B8F1F6F6-F763-25A4-99ED-335F8F9842E7}"/>
              </a:ext>
            </a:extLst>
          </p:cNvPr>
          <p:cNvSpPr/>
          <p:nvPr/>
        </p:nvSpPr>
        <p:spPr>
          <a:xfrm>
            <a:off x="10236053" y="19462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48">
            <a:extLst>
              <a:ext uri="{FF2B5EF4-FFF2-40B4-BE49-F238E27FC236}">
                <a16:creationId xmlns:a16="http://schemas.microsoft.com/office/drawing/2014/main" id="{96D11CC7-2387-DE9D-BB68-F7C6EB789285}"/>
              </a:ext>
            </a:extLst>
          </p:cNvPr>
          <p:cNvSpPr/>
          <p:nvPr/>
        </p:nvSpPr>
        <p:spPr>
          <a:xfrm>
            <a:off x="10236053" y="2579934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49">
            <a:extLst>
              <a:ext uri="{FF2B5EF4-FFF2-40B4-BE49-F238E27FC236}">
                <a16:creationId xmlns:a16="http://schemas.microsoft.com/office/drawing/2014/main" id="{65041105-0E0D-9FAC-0278-B13E3C1C4025}"/>
              </a:ext>
            </a:extLst>
          </p:cNvPr>
          <p:cNvSpPr/>
          <p:nvPr/>
        </p:nvSpPr>
        <p:spPr>
          <a:xfrm>
            <a:off x="10236053" y="32133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50">
            <a:extLst>
              <a:ext uri="{FF2B5EF4-FFF2-40B4-BE49-F238E27FC236}">
                <a16:creationId xmlns:a16="http://schemas.microsoft.com/office/drawing/2014/main" id="{B68FA3CB-BC15-0CF9-ECC9-885876E90D62}"/>
              </a:ext>
            </a:extLst>
          </p:cNvPr>
          <p:cNvSpPr/>
          <p:nvPr/>
        </p:nvSpPr>
        <p:spPr>
          <a:xfrm>
            <a:off x="10236053" y="3847057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51">
            <a:extLst>
              <a:ext uri="{FF2B5EF4-FFF2-40B4-BE49-F238E27FC236}">
                <a16:creationId xmlns:a16="http://schemas.microsoft.com/office/drawing/2014/main" id="{FCCE75ED-9330-8E4E-0EFD-B586014D8881}"/>
              </a:ext>
            </a:extLst>
          </p:cNvPr>
          <p:cNvSpPr/>
          <p:nvPr/>
        </p:nvSpPr>
        <p:spPr>
          <a:xfrm>
            <a:off x="10236053" y="44804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52">
            <a:extLst>
              <a:ext uri="{FF2B5EF4-FFF2-40B4-BE49-F238E27FC236}">
                <a16:creationId xmlns:a16="http://schemas.microsoft.com/office/drawing/2014/main" id="{908DBAD3-8FB5-A670-C69A-1278D20FE27B}"/>
              </a:ext>
            </a:extLst>
          </p:cNvPr>
          <p:cNvSpPr/>
          <p:nvPr/>
        </p:nvSpPr>
        <p:spPr>
          <a:xfrm>
            <a:off x="10236053" y="5114177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53">
            <a:extLst>
              <a:ext uri="{FF2B5EF4-FFF2-40B4-BE49-F238E27FC236}">
                <a16:creationId xmlns:a16="http://schemas.microsoft.com/office/drawing/2014/main" id="{8BC03BC0-ED87-CE0D-B494-FC24BA9D02B3}"/>
              </a:ext>
            </a:extLst>
          </p:cNvPr>
          <p:cNvSpPr/>
          <p:nvPr/>
        </p:nvSpPr>
        <p:spPr>
          <a:xfrm>
            <a:off x="10236053" y="57475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54">
            <a:extLst>
              <a:ext uri="{FF2B5EF4-FFF2-40B4-BE49-F238E27FC236}">
                <a16:creationId xmlns:a16="http://schemas.microsoft.com/office/drawing/2014/main" id="{8E5B8849-1194-BF11-25FA-65F30593E63F}"/>
              </a:ext>
            </a:extLst>
          </p:cNvPr>
          <p:cNvSpPr/>
          <p:nvPr/>
        </p:nvSpPr>
        <p:spPr>
          <a:xfrm>
            <a:off x="10860748" y="1312814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55">
            <a:extLst>
              <a:ext uri="{FF2B5EF4-FFF2-40B4-BE49-F238E27FC236}">
                <a16:creationId xmlns:a16="http://schemas.microsoft.com/office/drawing/2014/main" id="{D74A4096-8811-A855-A73D-C025F676BD1D}"/>
              </a:ext>
            </a:extLst>
          </p:cNvPr>
          <p:cNvSpPr/>
          <p:nvPr/>
        </p:nvSpPr>
        <p:spPr>
          <a:xfrm>
            <a:off x="10860748" y="19462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56">
            <a:extLst>
              <a:ext uri="{FF2B5EF4-FFF2-40B4-BE49-F238E27FC236}">
                <a16:creationId xmlns:a16="http://schemas.microsoft.com/office/drawing/2014/main" id="{C9D523DD-64D5-CB00-4EF8-0899FED316F5}"/>
              </a:ext>
            </a:extLst>
          </p:cNvPr>
          <p:cNvSpPr/>
          <p:nvPr/>
        </p:nvSpPr>
        <p:spPr>
          <a:xfrm>
            <a:off x="10860748" y="2579934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57">
            <a:extLst>
              <a:ext uri="{FF2B5EF4-FFF2-40B4-BE49-F238E27FC236}">
                <a16:creationId xmlns:a16="http://schemas.microsoft.com/office/drawing/2014/main" id="{D0703B2D-C780-F902-0B01-FD976921C0CB}"/>
              </a:ext>
            </a:extLst>
          </p:cNvPr>
          <p:cNvSpPr/>
          <p:nvPr/>
        </p:nvSpPr>
        <p:spPr>
          <a:xfrm>
            <a:off x="10860748" y="32133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58">
            <a:extLst>
              <a:ext uri="{FF2B5EF4-FFF2-40B4-BE49-F238E27FC236}">
                <a16:creationId xmlns:a16="http://schemas.microsoft.com/office/drawing/2014/main" id="{C013B4C8-EDA4-ABCA-03E4-602FDD04EEDD}"/>
              </a:ext>
            </a:extLst>
          </p:cNvPr>
          <p:cNvSpPr/>
          <p:nvPr/>
        </p:nvSpPr>
        <p:spPr>
          <a:xfrm>
            <a:off x="10860748" y="3847057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59">
            <a:extLst>
              <a:ext uri="{FF2B5EF4-FFF2-40B4-BE49-F238E27FC236}">
                <a16:creationId xmlns:a16="http://schemas.microsoft.com/office/drawing/2014/main" id="{BF7FF3AF-6345-D8CC-186D-C5AFB06243F3}"/>
              </a:ext>
            </a:extLst>
          </p:cNvPr>
          <p:cNvSpPr/>
          <p:nvPr/>
        </p:nvSpPr>
        <p:spPr>
          <a:xfrm>
            <a:off x="10860748" y="44804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60">
            <a:extLst>
              <a:ext uri="{FF2B5EF4-FFF2-40B4-BE49-F238E27FC236}">
                <a16:creationId xmlns:a16="http://schemas.microsoft.com/office/drawing/2014/main" id="{A1BBD9C8-6F55-0D09-ED05-96AC2C9CD0D0}"/>
              </a:ext>
            </a:extLst>
          </p:cNvPr>
          <p:cNvSpPr/>
          <p:nvPr/>
        </p:nvSpPr>
        <p:spPr>
          <a:xfrm>
            <a:off x="10860748" y="5114177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61">
            <a:extLst>
              <a:ext uri="{FF2B5EF4-FFF2-40B4-BE49-F238E27FC236}">
                <a16:creationId xmlns:a16="http://schemas.microsoft.com/office/drawing/2014/main" id="{8333F804-30DD-ECF6-962C-572BA1BCC498}"/>
              </a:ext>
            </a:extLst>
          </p:cNvPr>
          <p:cNvSpPr/>
          <p:nvPr/>
        </p:nvSpPr>
        <p:spPr>
          <a:xfrm>
            <a:off x="10860748" y="57475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">
            <a:extLst>
              <a:ext uri="{FF2B5EF4-FFF2-40B4-BE49-F238E27FC236}">
                <a16:creationId xmlns:a16="http://schemas.microsoft.com/office/drawing/2014/main" id="{1BB24867-46E9-8E4D-BB13-B594E43B7D53}"/>
              </a:ext>
            </a:extLst>
          </p:cNvPr>
          <p:cNvSpPr/>
          <p:nvPr/>
        </p:nvSpPr>
        <p:spPr>
          <a:xfrm>
            <a:off x="9611358" y="1312814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86">
            <a:extLst>
              <a:ext uri="{FF2B5EF4-FFF2-40B4-BE49-F238E27FC236}">
                <a16:creationId xmlns:a16="http://schemas.microsoft.com/office/drawing/2014/main" id="{9ACB984F-5EA1-0D9B-42F5-04FB25E7F402}"/>
              </a:ext>
            </a:extLst>
          </p:cNvPr>
          <p:cNvSpPr/>
          <p:nvPr/>
        </p:nvSpPr>
        <p:spPr>
          <a:xfrm>
            <a:off x="9611358" y="194622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87">
            <a:extLst>
              <a:ext uri="{FF2B5EF4-FFF2-40B4-BE49-F238E27FC236}">
                <a16:creationId xmlns:a16="http://schemas.microsoft.com/office/drawing/2014/main" id="{FB8A7557-C758-9894-9962-5A96019A7CAC}"/>
              </a:ext>
            </a:extLst>
          </p:cNvPr>
          <p:cNvSpPr/>
          <p:nvPr/>
        </p:nvSpPr>
        <p:spPr>
          <a:xfrm>
            <a:off x="9611358" y="2579934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88">
            <a:extLst>
              <a:ext uri="{FF2B5EF4-FFF2-40B4-BE49-F238E27FC236}">
                <a16:creationId xmlns:a16="http://schemas.microsoft.com/office/drawing/2014/main" id="{C5B2AB76-2381-C025-A34C-0BD3596B6536}"/>
              </a:ext>
            </a:extLst>
          </p:cNvPr>
          <p:cNvSpPr/>
          <p:nvPr/>
        </p:nvSpPr>
        <p:spPr>
          <a:xfrm>
            <a:off x="9611358" y="321334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89">
            <a:extLst>
              <a:ext uri="{FF2B5EF4-FFF2-40B4-BE49-F238E27FC236}">
                <a16:creationId xmlns:a16="http://schemas.microsoft.com/office/drawing/2014/main" id="{BA8ACF7F-4078-6A5C-6BAE-C2F2E0E7FC31}"/>
              </a:ext>
            </a:extLst>
          </p:cNvPr>
          <p:cNvSpPr/>
          <p:nvPr/>
        </p:nvSpPr>
        <p:spPr>
          <a:xfrm>
            <a:off x="9611358" y="384705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90">
            <a:extLst>
              <a:ext uri="{FF2B5EF4-FFF2-40B4-BE49-F238E27FC236}">
                <a16:creationId xmlns:a16="http://schemas.microsoft.com/office/drawing/2014/main" id="{D19958DB-8FEC-ED1F-6805-038F2393AA27}"/>
              </a:ext>
            </a:extLst>
          </p:cNvPr>
          <p:cNvSpPr/>
          <p:nvPr/>
        </p:nvSpPr>
        <p:spPr>
          <a:xfrm>
            <a:off x="9611358" y="448046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91">
            <a:extLst>
              <a:ext uri="{FF2B5EF4-FFF2-40B4-BE49-F238E27FC236}">
                <a16:creationId xmlns:a16="http://schemas.microsoft.com/office/drawing/2014/main" id="{563EB504-7F27-63B7-6221-6B31E7E6DA2F}"/>
              </a:ext>
            </a:extLst>
          </p:cNvPr>
          <p:cNvSpPr/>
          <p:nvPr/>
        </p:nvSpPr>
        <p:spPr>
          <a:xfrm>
            <a:off x="9611358" y="5114177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92">
            <a:extLst>
              <a:ext uri="{FF2B5EF4-FFF2-40B4-BE49-F238E27FC236}">
                <a16:creationId xmlns:a16="http://schemas.microsoft.com/office/drawing/2014/main" id="{FE27455D-3D33-A672-87C0-92C52B2AFE92}"/>
              </a:ext>
            </a:extLst>
          </p:cNvPr>
          <p:cNvSpPr/>
          <p:nvPr/>
        </p:nvSpPr>
        <p:spPr>
          <a:xfrm>
            <a:off x="9611358" y="574758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93">
            <a:extLst>
              <a:ext uri="{FF2B5EF4-FFF2-40B4-BE49-F238E27FC236}">
                <a16:creationId xmlns:a16="http://schemas.microsoft.com/office/drawing/2014/main" id="{576CCD6B-B9EB-E253-47B0-FBF9EE82BC9E}"/>
              </a:ext>
            </a:extLst>
          </p:cNvPr>
          <p:cNvSpPr/>
          <p:nvPr/>
        </p:nvSpPr>
        <p:spPr>
          <a:xfrm>
            <a:off x="8361968" y="1312814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94">
            <a:extLst>
              <a:ext uri="{FF2B5EF4-FFF2-40B4-BE49-F238E27FC236}">
                <a16:creationId xmlns:a16="http://schemas.microsoft.com/office/drawing/2014/main" id="{77ED1170-3899-2622-3410-7B2B5B7B5E93}"/>
              </a:ext>
            </a:extLst>
          </p:cNvPr>
          <p:cNvSpPr/>
          <p:nvPr/>
        </p:nvSpPr>
        <p:spPr>
          <a:xfrm>
            <a:off x="8361968" y="194622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95">
            <a:extLst>
              <a:ext uri="{FF2B5EF4-FFF2-40B4-BE49-F238E27FC236}">
                <a16:creationId xmlns:a16="http://schemas.microsoft.com/office/drawing/2014/main" id="{3C5A018A-E418-280D-C6A9-CB430B304787}"/>
              </a:ext>
            </a:extLst>
          </p:cNvPr>
          <p:cNvSpPr/>
          <p:nvPr/>
        </p:nvSpPr>
        <p:spPr>
          <a:xfrm>
            <a:off x="8361968" y="2579934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96">
            <a:extLst>
              <a:ext uri="{FF2B5EF4-FFF2-40B4-BE49-F238E27FC236}">
                <a16:creationId xmlns:a16="http://schemas.microsoft.com/office/drawing/2014/main" id="{F93304E9-D962-7406-02F6-D04B9B33F8EA}"/>
              </a:ext>
            </a:extLst>
          </p:cNvPr>
          <p:cNvSpPr/>
          <p:nvPr/>
        </p:nvSpPr>
        <p:spPr>
          <a:xfrm>
            <a:off x="8361968" y="3213346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97">
            <a:extLst>
              <a:ext uri="{FF2B5EF4-FFF2-40B4-BE49-F238E27FC236}">
                <a16:creationId xmlns:a16="http://schemas.microsoft.com/office/drawing/2014/main" id="{77D1ABF5-1AF7-0F2B-D9BD-FE079BEEA0B9}"/>
              </a:ext>
            </a:extLst>
          </p:cNvPr>
          <p:cNvSpPr/>
          <p:nvPr/>
        </p:nvSpPr>
        <p:spPr>
          <a:xfrm>
            <a:off x="8361968" y="3847057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98">
            <a:extLst>
              <a:ext uri="{FF2B5EF4-FFF2-40B4-BE49-F238E27FC236}">
                <a16:creationId xmlns:a16="http://schemas.microsoft.com/office/drawing/2014/main" id="{13042177-9946-F458-0DCA-10B3B3DD426C}"/>
              </a:ext>
            </a:extLst>
          </p:cNvPr>
          <p:cNvSpPr/>
          <p:nvPr/>
        </p:nvSpPr>
        <p:spPr>
          <a:xfrm>
            <a:off x="8361968" y="448046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99">
            <a:extLst>
              <a:ext uri="{FF2B5EF4-FFF2-40B4-BE49-F238E27FC236}">
                <a16:creationId xmlns:a16="http://schemas.microsoft.com/office/drawing/2014/main" id="{0CC86116-960A-EDC0-1A80-6BF25A2A1943}"/>
              </a:ext>
            </a:extLst>
          </p:cNvPr>
          <p:cNvSpPr/>
          <p:nvPr/>
        </p:nvSpPr>
        <p:spPr>
          <a:xfrm>
            <a:off x="8361968" y="5114177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100">
            <a:extLst>
              <a:ext uri="{FF2B5EF4-FFF2-40B4-BE49-F238E27FC236}">
                <a16:creationId xmlns:a16="http://schemas.microsoft.com/office/drawing/2014/main" id="{FA0D0F08-C47D-B160-5FA4-060AA25A69D5}"/>
              </a:ext>
            </a:extLst>
          </p:cNvPr>
          <p:cNvSpPr/>
          <p:nvPr/>
        </p:nvSpPr>
        <p:spPr>
          <a:xfrm>
            <a:off x="8361968" y="5747589"/>
            <a:ext cx="366713" cy="36512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125">
            <a:extLst>
              <a:ext uri="{FF2B5EF4-FFF2-40B4-BE49-F238E27FC236}">
                <a16:creationId xmlns:a16="http://schemas.microsoft.com/office/drawing/2014/main" id="{11EC17DD-8E33-48CA-3216-21D4D24ED94E}"/>
              </a:ext>
            </a:extLst>
          </p:cNvPr>
          <p:cNvSpPr/>
          <p:nvPr/>
        </p:nvSpPr>
        <p:spPr>
          <a:xfrm>
            <a:off x="8986663" y="1312814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126">
            <a:extLst>
              <a:ext uri="{FF2B5EF4-FFF2-40B4-BE49-F238E27FC236}">
                <a16:creationId xmlns:a16="http://schemas.microsoft.com/office/drawing/2014/main" id="{25D9B273-CF0B-E0D6-5AEA-C192F8ECBE59}"/>
              </a:ext>
            </a:extLst>
          </p:cNvPr>
          <p:cNvSpPr/>
          <p:nvPr/>
        </p:nvSpPr>
        <p:spPr>
          <a:xfrm>
            <a:off x="8986663" y="194622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127">
            <a:extLst>
              <a:ext uri="{FF2B5EF4-FFF2-40B4-BE49-F238E27FC236}">
                <a16:creationId xmlns:a16="http://schemas.microsoft.com/office/drawing/2014/main" id="{0DFA12BF-DA6E-C778-F703-7B751DA9D1F3}"/>
              </a:ext>
            </a:extLst>
          </p:cNvPr>
          <p:cNvSpPr/>
          <p:nvPr/>
        </p:nvSpPr>
        <p:spPr>
          <a:xfrm>
            <a:off x="8986663" y="2579934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128">
            <a:extLst>
              <a:ext uri="{FF2B5EF4-FFF2-40B4-BE49-F238E27FC236}">
                <a16:creationId xmlns:a16="http://schemas.microsoft.com/office/drawing/2014/main" id="{76FF8626-A322-1957-565C-0A721C560697}"/>
              </a:ext>
            </a:extLst>
          </p:cNvPr>
          <p:cNvSpPr/>
          <p:nvPr/>
        </p:nvSpPr>
        <p:spPr>
          <a:xfrm>
            <a:off x="8986663" y="3213346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129">
            <a:extLst>
              <a:ext uri="{FF2B5EF4-FFF2-40B4-BE49-F238E27FC236}">
                <a16:creationId xmlns:a16="http://schemas.microsoft.com/office/drawing/2014/main" id="{37DC2CEB-F8B5-CFB3-F502-3E8EB3B90944}"/>
              </a:ext>
            </a:extLst>
          </p:cNvPr>
          <p:cNvSpPr/>
          <p:nvPr/>
        </p:nvSpPr>
        <p:spPr>
          <a:xfrm>
            <a:off x="8986663" y="3847057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130">
            <a:extLst>
              <a:ext uri="{FF2B5EF4-FFF2-40B4-BE49-F238E27FC236}">
                <a16:creationId xmlns:a16="http://schemas.microsoft.com/office/drawing/2014/main" id="{B6C02FF0-147B-3B86-77F1-CB28DB99D221}"/>
              </a:ext>
            </a:extLst>
          </p:cNvPr>
          <p:cNvSpPr/>
          <p:nvPr/>
        </p:nvSpPr>
        <p:spPr>
          <a:xfrm>
            <a:off x="8986663" y="448046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131">
            <a:extLst>
              <a:ext uri="{FF2B5EF4-FFF2-40B4-BE49-F238E27FC236}">
                <a16:creationId xmlns:a16="http://schemas.microsoft.com/office/drawing/2014/main" id="{C157EE31-98B9-CBD9-7CC5-6745C283328E}"/>
              </a:ext>
            </a:extLst>
          </p:cNvPr>
          <p:cNvSpPr/>
          <p:nvPr/>
        </p:nvSpPr>
        <p:spPr>
          <a:xfrm>
            <a:off x="8986663" y="5114177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132">
            <a:extLst>
              <a:ext uri="{FF2B5EF4-FFF2-40B4-BE49-F238E27FC236}">
                <a16:creationId xmlns:a16="http://schemas.microsoft.com/office/drawing/2014/main" id="{EDFAEA34-51C7-B119-B4AF-60C7B9FF7A46}"/>
              </a:ext>
            </a:extLst>
          </p:cNvPr>
          <p:cNvSpPr/>
          <p:nvPr/>
        </p:nvSpPr>
        <p:spPr>
          <a:xfrm>
            <a:off x="8986663" y="5747589"/>
            <a:ext cx="366713" cy="36512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A056F4-927E-A74F-AF03-0CEA81861138}"/>
              </a:ext>
            </a:extLst>
          </p:cNvPr>
          <p:cNvCxnSpPr/>
          <p:nvPr/>
        </p:nvCxnSpPr>
        <p:spPr>
          <a:xfrm>
            <a:off x="57810" y="843453"/>
            <a:ext cx="524081" cy="469361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DA30B19-BE1E-3FB7-8CE7-3E4D31D00F41}"/>
              </a:ext>
            </a:extLst>
          </p:cNvPr>
          <p:cNvCxnSpPr/>
          <p:nvPr/>
        </p:nvCxnSpPr>
        <p:spPr>
          <a:xfrm>
            <a:off x="838200" y="1669551"/>
            <a:ext cx="409832" cy="332244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8E3403C-926C-FB11-7D45-69419DA6479C}"/>
              </a:ext>
            </a:extLst>
          </p:cNvPr>
          <p:cNvCxnSpPr/>
          <p:nvPr/>
        </p:nvCxnSpPr>
        <p:spPr>
          <a:xfrm>
            <a:off x="1401805" y="2302963"/>
            <a:ext cx="0" cy="27697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9AD7D8D-C816-765D-B6BC-89C471A33331}"/>
              </a:ext>
            </a:extLst>
          </p:cNvPr>
          <p:cNvCxnSpPr>
            <a:cxnSpLocks/>
          </p:cNvCxnSpPr>
          <p:nvPr/>
        </p:nvCxnSpPr>
        <p:spPr>
          <a:xfrm>
            <a:off x="79289" y="2260551"/>
            <a:ext cx="2012804" cy="33953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5806213-CDC5-FD97-528B-AC9EF234291E}"/>
              </a:ext>
            </a:extLst>
          </p:cNvPr>
          <p:cNvCxnSpPr>
            <a:cxnSpLocks/>
          </p:cNvCxnSpPr>
          <p:nvPr/>
        </p:nvCxnSpPr>
        <p:spPr>
          <a:xfrm>
            <a:off x="1546225" y="2762250"/>
            <a:ext cx="7437137" cy="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9BB9F53-7A9D-C3D8-1023-AD19B56A1F8F}"/>
              </a:ext>
            </a:extLst>
          </p:cNvPr>
          <p:cNvCxnSpPr>
            <a:cxnSpLocks/>
          </p:cNvCxnSpPr>
          <p:nvPr/>
        </p:nvCxnSpPr>
        <p:spPr>
          <a:xfrm>
            <a:off x="2323070" y="2869364"/>
            <a:ext cx="2298357" cy="417562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94136E1-2735-E03A-9C9B-08AF7F0834B8}"/>
              </a:ext>
            </a:extLst>
          </p:cNvPr>
          <p:cNvCxnSpPr/>
          <p:nvPr/>
        </p:nvCxnSpPr>
        <p:spPr>
          <a:xfrm>
            <a:off x="6998787" y="1146753"/>
            <a:ext cx="1406408" cy="153338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437C51B-D51E-EB7E-4BF7-F516828D6B1A}"/>
              </a:ext>
            </a:extLst>
          </p:cNvPr>
          <p:cNvCxnSpPr>
            <a:cxnSpLocks/>
          </p:cNvCxnSpPr>
          <p:nvPr/>
        </p:nvCxnSpPr>
        <p:spPr>
          <a:xfrm flipH="1">
            <a:off x="6363667" y="2936671"/>
            <a:ext cx="2108474" cy="360812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C038EF3-2B43-8FC4-31D3-4178FE61D58B}"/>
              </a:ext>
            </a:extLst>
          </p:cNvPr>
          <p:cNvCxnSpPr>
            <a:cxnSpLocks/>
          </p:cNvCxnSpPr>
          <p:nvPr/>
        </p:nvCxnSpPr>
        <p:spPr>
          <a:xfrm>
            <a:off x="9169322" y="2945059"/>
            <a:ext cx="0" cy="259899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4598ACA-45D1-712B-CCCA-27CD11C1F698}"/>
              </a:ext>
            </a:extLst>
          </p:cNvPr>
          <p:cNvCxnSpPr>
            <a:cxnSpLocks/>
          </p:cNvCxnSpPr>
          <p:nvPr/>
        </p:nvCxnSpPr>
        <p:spPr>
          <a:xfrm>
            <a:off x="9173620" y="3587158"/>
            <a:ext cx="0" cy="259899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E8B7642-C8EC-941B-7C01-69B24E7D0F5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941169" y="4135902"/>
            <a:ext cx="973283" cy="398038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EB7F16A-D2C1-1EB7-9666-8D6E1695DADA}"/>
              </a:ext>
            </a:extLst>
          </p:cNvPr>
          <p:cNvCxnSpPr>
            <a:cxnSpLocks/>
          </p:cNvCxnSpPr>
          <p:nvPr/>
        </p:nvCxnSpPr>
        <p:spPr>
          <a:xfrm>
            <a:off x="9282082" y="4176930"/>
            <a:ext cx="2469092" cy="1052353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2FAB889-81D1-EDF8-328D-227A56BF2C5D}"/>
              </a:ext>
            </a:extLst>
          </p:cNvPr>
          <p:cNvCxnSpPr>
            <a:cxnSpLocks/>
          </p:cNvCxnSpPr>
          <p:nvPr/>
        </p:nvCxnSpPr>
        <p:spPr>
          <a:xfrm>
            <a:off x="4946821" y="3461640"/>
            <a:ext cx="4678474" cy="450606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090B253B-3C83-82A2-D579-3266FBA6D042}"/>
              </a:ext>
            </a:extLst>
          </p:cNvPr>
          <p:cNvSpPr txBox="1"/>
          <p:nvPr/>
        </p:nvSpPr>
        <p:spPr>
          <a:xfrm>
            <a:off x="297867" y="843453"/>
            <a:ext cx="81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Arrival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603DE21-BD51-72E1-FDDD-A80DB7E4F878}"/>
              </a:ext>
            </a:extLst>
          </p:cNvPr>
          <p:cNvSpPr txBox="1"/>
          <p:nvPr/>
        </p:nvSpPr>
        <p:spPr>
          <a:xfrm rot="20719778">
            <a:off x="1020456" y="761282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1AD180B-B39C-174C-45CE-92212551F7C7}"/>
              </a:ext>
            </a:extLst>
          </p:cNvPr>
          <p:cNvSpPr txBox="1"/>
          <p:nvPr/>
        </p:nvSpPr>
        <p:spPr>
          <a:xfrm rot="20700000">
            <a:off x="1874186" y="795179"/>
            <a:ext cx="119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Departure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F1B1ECB-5C6F-927E-1DF8-4C541F2C19BA}"/>
              </a:ext>
            </a:extLst>
          </p:cNvPr>
          <p:cNvSpPr txBox="1"/>
          <p:nvPr/>
        </p:nvSpPr>
        <p:spPr>
          <a:xfrm>
            <a:off x="2971072" y="759669"/>
            <a:ext cx="174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Complete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5257893-3CBE-625B-8D41-BAEAB7582325}"/>
              </a:ext>
            </a:extLst>
          </p:cNvPr>
          <p:cNvCxnSpPr>
            <a:cxnSpLocks/>
          </p:cNvCxnSpPr>
          <p:nvPr/>
        </p:nvCxnSpPr>
        <p:spPr>
          <a:xfrm>
            <a:off x="11218717" y="4758856"/>
            <a:ext cx="757797" cy="437286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1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1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1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1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1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69 0 " pathEditMode="relative" ptsTypes="AA">
                                      <p:cBhvr>
                                        <p:cTn id="2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6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6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677 0 " pathEditMode="relative" ptsTypes="AA">
                                      <p:cBhvr>
                                        <p:cTn id="6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7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7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7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7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7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8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8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581 0 " pathEditMode="relative" ptsTypes="AA">
                                      <p:cBhvr>
                                        <p:cTn id="8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8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8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9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9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9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9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9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771 -0.00116 " pathEditMode="relative" ptsTypes="AA">
                                      <p:cBhvr>
                                        <p:cTn id="10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0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0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0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0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1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1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74 -0.00116 " pathEditMode="relative" ptsTypes="AA">
                                      <p:cBhvr>
                                        <p:cTn id="1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3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143" grpId="0"/>
      <p:bldP spid="144" grpId="0"/>
      <p:bldP spid="145" grpId="0"/>
      <p:bldP spid="1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24E8-DF32-0703-F634-DD15E0EC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Lunch Breaks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A7C00-FF35-FE18-C2BB-8FC06826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C53C6-D13F-B902-D517-5ACEFA26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037D3-AD92-0B6E-2689-344ADF3E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Flowchart: Connector 70">
            <a:extLst>
              <a:ext uri="{FF2B5EF4-FFF2-40B4-BE49-F238E27FC236}">
                <a16:creationId xmlns:a16="http://schemas.microsoft.com/office/drawing/2014/main" id="{F840D827-9070-1BF1-DAF5-F1E727FD1063}"/>
              </a:ext>
            </a:extLst>
          </p:cNvPr>
          <p:cNvSpPr/>
          <p:nvPr/>
        </p:nvSpPr>
        <p:spPr>
          <a:xfrm>
            <a:off x="3227065" y="15457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1">
            <a:extLst>
              <a:ext uri="{FF2B5EF4-FFF2-40B4-BE49-F238E27FC236}">
                <a16:creationId xmlns:a16="http://schemas.microsoft.com/office/drawing/2014/main" id="{6E579541-9258-D846-8440-B1544B10095E}"/>
              </a:ext>
            </a:extLst>
          </p:cNvPr>
          <p:cNvSpPr/>
          <p:nvPr/>
        </p:nvSpPr>
        <p:spPr>
          <a:xfrm>
            <a:off x="3227065" y="21791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72">
            <a:extLst>
              <a:ext uri="{FF2B5EF4-FFF2-40B4-BE49-F238E27FC236}">
                <a16:creationId xmlns:a16="http://schemas.microsoft.com/office/drawing/2014/main" id="{E9DC2DDB-605C-798A-ABAF-A9D30B2CFE49}"/>
              </a:ext>
            </a:extLst>
          </p:cNvPr>
          <p:cNvSpPr/>
          <p:nvPr/>
        </p:nvSpPr>
        <p:spPr>
          <a:xfrm>
            <a:off x="3227065" y="28128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73">
            <a:extLst>
              <a:ext uri="{FF2B5EF4-FFF2-40B4-BE49-F238E27FC236}">
                <a16:creationId xmlns:a16="http://schemas.microsoft.com/office/drawing/2014/main" id="{0FD20D0B-2DB6-A174-E39B-9968B6817DA0}"/>
              </a:ext>
            </a:extLst>
          </p:cNvPr>
          <p:cNvSpPr/>
          <p:nvPr/>
        </p:nvSpPr>
        <p:spPr>
          <a:xfrm>
            <a:off x="3227065" y="34462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74">
            <a:extLst>
              <a:ext uri="{FF2B5EF4-FFF2-40B4-BE49-F238E27FC236}">
                <a16:creationId xmlns:a16="http://schemas.microsoft.com/office/drawing/2014/main" id="{DB964C2A-76D3-5918-962C-FA5132883FE5}"/>
              </a:ext>
            </a:extLst>
          </p:cNvPr>
          <p:cNvSpPr/>
          <p:nvPr/>
        </p:nvSpPr>
        <p:spPr>
          <a:xfrm>
            <a:off x="3227065" y="40799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75">
            <a:extLst>
              <a:ext uri="{FF2B5EF4-FFF2-40B4-BE49-F238E27FC236}">
                <a16:creationId xmlns:a16="http://schemas.microsoft.com/office/drawing/2014/main" id="{A13BBBD6-947A-D2F7-F4EB-6FD228B085B0}"/>
              </a:ext>
            </a:extLst>
          </p:cNvPr>
          <p:cNvSpPr/>
          <p:nvPr/>
        </p:nvSpPr>
        <p:spPr>
          <a:xfrm>
            <a:off x="3227065" y="47133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76">
            <a:extLst>
              <a:ext uri="{FF2B5EF4-FFF2-40B4-BE49-F238E27FC236}">
                <a16:creationId xmlns:a16="http://schemas.microsoft.com/office/drawing/2014/main" id="{02D8D2F4-D635-CD55-0FCD-46127C4D1EC5}"/>
              </a:ext>
            </a:extLst>
          </p:cNvPr>
          <p:cNvSpPr/>
          <p:nvPr/>
        </p:nvSpPr>
        <p:spPr>
          <a:xfrm>
            <a:off x="3227065" y="53470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77">
            <a:extLst>
              <a:ext uri="{FF2B5EF4-FFF2-40B4-BE49-F238E27FC236}">
                <a16:creationId xmlns:a16="http://schemas.microsoft.com/office/drawing/2014/main" id="{6226EF78-7450-2717-F06D-787BD30918B7}"/>
              </a:ext>
            </a:extLst>
          </p:cNvPr>
          <p:cNvSpPr/>
          <p:nvPr/>
        </p:nvSpPr>
        <p:spPr>
          <a:xfrm>
            <a:off x="3227065" y="59805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542C7-223E-B581-0C2E-5BACFEE4D161}"/>
              </a:ext>
            </a:extLst>
          </p:cNvPr>
          <p:cNvSpPr txBox="1"/>
          <p:nvPr/>
        </p:nvSpPr>
        <p:spPr>
          <a:xfrm>
            <a:off x="2433140" y="1009923"/>
            <a:ext cx="194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Feasible Location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E256D2B-D29A-E036-83DC-51AA16FF6AEC}"/>
              </a:ext>
            </a:extLst>
          </p:cNvPr>
          <p:cNvSpPr/>
          <p:nvPr/>
        </p:nvSpPr>
        <p:spPr>
          <a:xfrm>
            <a:off x="1578983" y="2812846"/>
            <a:ext cx="427617" cy="299105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0CB3C3-0579-9913-0126-A66A85E944BA}"/>
              </a:ext>
            </a:extLst>
          </p:cNvPr>
          <p:cNvSpPr txBox="1"/>
          <p:nvPr/>
        </p:nvSpPr>
        <p:spPr>
          <a:xfrm rot="16200000">
            <a:off x="483556" y="4222700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Feasible Interval</a:t>
            </a:r>
          </a:p>
        </p:txBody>
      </p:sp>
      <p:sp>
        <p:nvSpPr>
          <p:cNvPr id="19" name="Flowchart: Connector 72">
            <a:extLst>
              <a:ext uri="{FF2B5EF4-FFF2-40B4-BE49-F238E27FC236}">
                <a16:creationId xmlns:a16="http://schemas.microsoft.com/office/drawing/2014/main" id="{ACFC1541-8B0C-549D-5F52-3D4EC45546BB}"/>
              </a:ext>
            </a:extLst>
          </p:cNvPr>
          <p:cNvSpPr/>
          <p:nvPr/>
        </p:nvSpPr>
        <p:spPr>
          <a:xfrm>
            <a:off x="3227065" y="2812550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73">
            <a:extLst>
              <a:ext uri="{FF2B5EF4-FFF2-40B4-BE49-F238E27FC236}">
                <a16:creationId xmlns:a16="http://schemas.microsoft.com/office/drawing/2014/main" id="{27D5E826-3164-D8A6-D221-C53D4E091E67}"/>
              </a:ext>
            </a:extLst>
          </p:cNvPr>
          <p:cNvSpPr/>
          <p:nvPr/>
        </p:nvSpPr>
        <p:spPr>
          <a:xfrm>
            <a:off x="3227065" y="3445962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74">
            <a:extLst>
              <a:ext uri="{FF2B5EF4-FFF2-40B4-BE49-F238E27FC236}">
                <a16:creationId xmlns:a16="http://schemas.microsoft.com/office/drawing/2014/main" id="{133BC771-831E-FA37-82C3-A21FD8F9AE96}"/>
              </a:ext>
            </a:extLst>
          </p:cNvPr>
          <p:cNvSpPr/>
          <p:nvPr/>
        </p:nvSpPr>
        <p:spPr>
          <a:xfrm>
            <a:off x="3227065" y="4079673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75">
            <a:extLst>
              <a:ext uri="{FF2B5EF4-FFF2-40B4-BE49-F238E27FC236}">
                <a16:creationId xmlns:a16="http://schemas.microsoft.com/office/drawing/2014/main" id="{0C1DB71D-4AD9-31A3-2FEF-8796D464BEC7}"/>
              </a:ext>
            </a:extLst>
          </p:cNvPr>
          <p:cNvSpPr/>
          <p:nvPr/>
        </p:nvSpPr>
        <p:spPr>
          <a:xfrm>
            <a:off x="3227065" y="4713085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76">
            <a:extLst>
              <a:ext uri="{FF2B5EF4-FFF2-40B4-BE49-F238E27FC236}">
                <a16:creationId xmlns:a16="http://schemas.microsoft.com/office/drawing/2014/main" id="{0C0E47ED-BEF6-0CC4-8536-5246EF091354}"/>
              </a:ext>
            </a:extLst>
          </p:cNvPr>
          <p:cNvSpPr/>
          <p:nvPr/>
        </p:nvSpPr>
        <p:spPr>
          <a:xfrm>
            <a:off x="3227065" y="5346793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9124A7-F427-4B61-9E74-B14020A5744D}"/>
              </a:ext>
            </a:extLst>
          </p:cNvPr>
          <p:cNvSpPr txBox="1"/>
          <p:nvPr/>
        </p:nvSpPr>
        <p:spPr>
          <a:xfrm>
            <a:off x="3822700" y="1992368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Lunch Complete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A90AC0-D120-075E-4F86-B1E9B0826E3C}"/>
              </a:ext>
            </a:extLst>
          </p:cNvPr>
          <p:cNvCxnSpPr>
            <a:stCxn id="19" idx="5"/>
          </p:cNvCxnSpPr>
          <p:nvPr/>
        </p:nvCxnSpPr>
        <p:spPr>
          <a:xfrm>
            <a:off x="3540074" y="3124204"/>
            <a:ext cx="727126" cy="37240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6A5F83-D727-94A1-C0DA-C600C964CC3E}"/>
              </a:ext>
            </a:extLst>
          </p:cNvPr>
          <p:cNvCxnSpPr/>
          <p:nvPr/>
        </p:nvCxnSpPr>
        <p:spPr>
          <a:xfrm>
            <a:off x="3540074" y="3771239"/>
            <a:ext cx="727126" cy="37240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7D4BC1-A12E-D0F4-9735-263299BA9CE3}"/>
              </a:ext>
            </a:extLst>
          </p:cNvPr>
          <p:cNvCxnSpPr/>
          <p:nvPr/>
        </p:nvCxnSpPr>
        <p:spPr>
          <a:xfrm>
            <a:off x="3540074" y="4411926"/>
            <a:ext cx="727126" cy="37240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AB1985-4F96-4F33-43AC-97602DBE9FF6}"/>
              </a:ext>
            </a:extLst>
          </p:cNvPr>
          <p:cNvCxnSpPr/>
          <p:nvPr/>
        </p:nvCxnSpPr>
        <p:spPr>
          <a:xfrm>
            <a:off x="3540074" y="5058961"/>
            <a:ext cx="727126" cy="37240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0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29 0 " pathEditMode="relative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29 0 " pathEditMode="relative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29 0 " pathEditMode="relative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29 0 " pathEditMode="relative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29 0 " pathEditMode="relative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1" grpId="0" animBg="1"/>
      <p:bldP spid="22" grpId="0" animBg="1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7903-37E1-D1F6-8A3E-DB5E0D19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09CC7-0CFA-6AC0-159C-55234594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18D82-9E07-32A7-6E95-B5E6CCA9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8F6DF-E646-B2C7-818B-0362F606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3656DF-C1E2-3275-0218-1A44E9B0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" y="892168"/>
            <a:ext cx="6963655" cy="3182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07380-A4AF-9908-95AE-EB9BEED27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92" y="4051439"/>
            <a:ext cx="5745968" cy="2403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4A6FC3-A820-2549-4AAE-FF0710EF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576" y="4287775"/>
            <a:ext cx="2927350" cy="769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242DA1-84FA-AE91-BAB1-4D6B53F9F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576" y="5056891"/>
            <a:ext cx="4114800" cy="3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1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1E78-D9A8-FE06-676C-6EC00391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77E03-C49A-4F85-8E10-D00D9E30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BCEC4-8D4D-9E62-1E7E-D347A1D48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43D1-5BCC-A240-F721-6761061C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A59392-1DAC-4D5A-98A9-9F966B783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282700"/>
            <a:ext cx="11023600" cy="507474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Dataset: </a:t>
            </a:r>
            <a:r>
              <a:rPr lang="en-US" dirty="0"/>
              <a:t>Orange County, 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Meeting duration: Ranging from 30 to 180 minutes </a:t>
            </a:r>
          </a:p>
          <a:p>
            <a:pPr marL="0" indent="0">
              <a:buNone/>
            </a:pPr>
            <a:r>
              <a:rPr lang="en-US" dirty="0"/>
              <a:t>Time interval: 10, 15 and 30 minutes</a:t>
            </a:r>
          </a:p>
          <a:p>
            <a:pPr marL="0" indent="0">
              <a:buNone/>
            </a:pPr>
            <a:r>
              <a:rPr lang="en-US" dirty="0"/>
              <a:t>Number of cases: up to 80</a:t>
            </a:r>
          </a:p>
          <a:p>
            <a:pPr marL="0" indent="0">
              <a:buNone/>
            </a:pPr>
            <a:r>
              <a:rPr lang="en-US" dirty="0"/>
              <a:t>Number of workers: 5, 10, 15, 20</a:t>
            </a:r>
          </a:p>
          <a:p>
            <a:pPr marL="0" indent="0">
              <a:buNone/>
            </a:pPr>
            <a:r>
              <a:rPr lang="en-US" dirty="0"/>
              <a:t>Lunch break: 1 hour, sometime between 11:00 AM and 1:30 PM</a:t>
            </a:r>
          </a:p>
          <a:p>
            <a:pPr marL="0" indent="0">
              <a:buNone/>
            </a:pPr>
            <a:r>
              <a:rPr lang="en-US" dirty="0"/>
              <a:t>Persistence: 95% of total cases must be serviced by assigned workers</a:t>
            </a:r>
          </a:p>
        </p:txBody>
      </p:sp>
    </p:spTree>
    <p:extLst>
      <p:ext uri="{BB962C8B-B14F-4D97-AF65-F5344CB8AC3E}">
        <p14:creationId xmlns:p14="http://schemas.microsoft.com/office/powerpoint/2010/main" val="160598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D416C-A693-72FA-A81C-2AE878AE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3999-DD8D-8BC8-18B1-BD55A21B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Time for Daily Plan (GUROBI 10.0)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5B455-347B-D437-FBC8-8BB6C6667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596B9-AD38-5ABF-A906-55FF6C66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5B777-EAA9-3871-016D-64AA51B6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A2EFC-7E37-E143-D16E-086A2B11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609" y="843453"/>
            <a:ext cx="5844782" cy="5513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09EA6-99BA-680C-A073-3E17092B3A9E}"/>
              </a:ext>
            </a:extLst>
          </p:cNvPr>
          <p:cNvSpPr txBox="1"/>
          <p:nvPr/>
        </p:nvSpPr>
        <p:spPr>
          <a:xfrm>
            <a:off x="459417" y="34155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30 minute </a:t>
            </a:r>
          </a:p>
          <a:p>
            <a:r>
              <a:rPr lang="en-US" b="1" dirty="0"/>
              <a:t>discretization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47045-943C-F331-2CAC-3CC450A8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117" y="784772"/>
            <a:ext cx="5891274" cy="56309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2BDFB2-45C5-B785-20BC-3E37C887BAF1}"/>
              </a:ext>
            </a:extLst>
          </p:cNvPr>
          <p:cNvSpPr txBox="1"/>
          <p:nvPr/>
        </p:nvSpPr>
        <p:spPr>
          <a:xfrm>
            <a:off x="459417" y="34155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15 minute </a:t>
            </a:r>
          </a:p>
          <a:p>
            <a:r>
              <a:rPr lang="en-US" b="1" dirty="0"/>
              <a:t>discretization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43A1C2-1659-5750-9D83-A72F2D5D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413" y="781274"/>
            <a:ext cx="6027432" cy="5735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65E41-8CF7-AC8B-1546-7BAC5334A172}"/>
              </a:ext>
            </a:extLst>
          </p:cNvPr>
          <p:cNvSpPr txBox="1"/>
          <p:nvPr/>
        </p:nvSpPr>
        <p:spPr>
          <a:xfrm>
            <a:off x="459417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10 minute </a:t>
            </a:r>
          </a:p>
          <a:p>
            <a:r>
              <a:rPr lang="en-US" b="1" dirty="0"/>
              <a:t>discretization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2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997C-2628-4E8D-12C6-03F28EFF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Workforce Limitations for 1 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10C78-9E30-9CBD-7423-10D2E84CD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A17A-11E4-96FB-DA9F-E3058C8F5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BF563-B4DE-5BD3-890E-382F3DC0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1012E-C20C-E932-66BA-083D59A52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30" y="737084"/>
            <a:ext cx="10795436" cy="57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9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F766-77AA-3A4F-843F-DA1C1EF3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1EFC-6253-D2FE-1A6E-103AE11DE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3797"/>
            <a:ext cx="10965873" cy="4623647"/>
          </a:xfrm>
        </p:spPr>
        <p:txBody>
          <a:bodyPr/>
          <a:lstStyle/>
          <a:p>
            <a:r>
              <a:rPr lang="en-US" dirty="0"/>
              <a:t>Introduce Foster Care Visitation Scheduling Problem (FCVSP)</a:t>
            </a:r>
          </a:p>
          <a:p>
            <a:r>
              <a:rPr lang="en-US" dirty="0"/>
              <a:t>Construct a novel time-space network characterization of the FCVSP</a:t>
            </a:r>
          </a:p>
          <a:p>
            <a:r>
              <a:rPr lang="en-US" dirty="0"/>
              <a:t>Propose an integer optimization formulation over the network</a:t>
            </a:r>
          </a:p>
          <a:p>
            <a:r>
              <a:rPr lang="en-US" dirty="0"/>
              <a:t>Time-space model validated with real data and shows practical performance</a:t>
            </a:r>
          </a:p>
          <a:p>
            <a:r>
              <a:rPr lang="en-US" dirty="0"/>
              <a:t>Develop a cutting-edge web-based decision support tool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A351C-01EA-D45E-D284-B42423EC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5842B-2FC8-9819-9F16-40443140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C6A99-3C10-AD8A-21D1-D5A276E4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D738-68F7-06A6-70AB-4BFA67C56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2080"/>
            <a:ext cx="9144000" cy="1273839"/>
          </a:xfrm>
        </p:spPr>
        <p:txBody>
          <a:bodyPr>
            <a:noAutofit/>
          </a:bodyPr>
          <a:lstStyle/>
          <a:p>
            <a:r>
              <a:rPr lang="en-US" dirty="0"/>
              <a:t>Q&amp;A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233076C-877E-DAE4-213B-77CD7C20903E}"/>
              </a:ext>
            </a:extLst>
          </p:cNvPr>
          <p:cNvSpPr txBox="1">
            <a:spLocks/>
          </p:cNvSpPr>
          <p:nvPr/>
        </p:nvSpPr>
        <p:spPr>
          <a:xfrm>
            <a:off x="57810" y="6138950"/>
            <a:ext cx="11933299" cy="6810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Erhun </a:t>
            </a:r>
            <a:r>
              <a:rPr lang="en-US" dirty="0" err="1"/>
              <a:t>Kundakcıoğlu</a:t>
            </a:r>
            <a:endParaRPr lang="en-US" dirty="0"/>
          </a:p>
          <a:p>
            <a:r>
              <a:rPr lang="en-US" dirty="0"/>
              <a:t>https://erhun.me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35550-D7E0-9740-C45B-00AE56E45139}"/>
              </a:ext>
            </a:extLst>
          </p:cNvPr>
          <p:cNvSpPr txBox="1"/>
          <p:nvPr/>
        </p:nvSpPr>
        <p:spPr>
          <a:xfrm>
            <a:off x="6685621" y="6138950"/>
            <a:ext cx="5506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</a:t>
            </a:r>
            <a:r>
              <a:rPr lang="en-US" sz="1800" dirty="0">
                <a:effectLst/>
                <a:latin typeface="NimbusSanL"/>
              </a:rPr>
              <a:t>Orange County Department of Social Services:</a:t>
            </a:r>
          </a:p>
          <a:p>
            <a:r>
              <a:rPr lang="en-US" sz="1800" dirty="0">
                <a:effectLst/>
                <a:latin typeface="NimbusSanL"/>
              </a:rPr>
              <a:t>Debbie Pesola, Madeline Rispoli, Nicole Rodriguez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94F60-5C24-050B-AECD-3C2CF6120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56FE2-CC94-2EE6-29E9-642BEB94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25527-0FE6-4258-FFCE-5E2B2B60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66F74E-BFE9-A4F0-A82D-F3D1D68A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7" y="1167938"/>
            <a:ext cx="12004866" cy="452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1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73E4-2642-1753-0022-978856C8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Foster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050C-B37C-2C9A-04F1-5BE0A5DD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temporary service for children who are unable to live with their biological parent(s)</a:t>
            </a:r>
          </a:p>
          <a:p>
            <a:pPr lvl="1"/>
            <a:r>
              <a:rPr lang="en-US" dirty="0"/>
              <a:t>Provides a stable family environment for children</a:t>
            </a:r>
          </a:p>
          <a:p>
            <a:pPr lvl="1"/>
            <a:r>
              <a:rPr lang="en-US" dirty="0"/>
              <a:t>Biological parents work with a social worker to stabilize their situation</a:t>
            </a:r>
          </a:p>
          <a:p>
            <a:r>
              <a:rPr lang="en-US" dirty="0"/>
              <a:t>More than 368,500 children live in foster care settings in the U.S.</a:t>
            </a:r>
            <a:r>
              <a:rPr lang="en-US" baseline="30000" dirty="0"/>
              <a:t>*</a:t>
            </a:r>
          </a:p>
          <a:p>
            <a:r>
              <a:rPr lang="en-US" dirty="0"/>
              <a:t>Periodic meetings</a:t>
            </a:r>
          </a:p>
          <a:p>
            <a:pPr lvl="1"/>
            <a:r>
              <a:rPr lang="en-US" dirty="0"/>
              <a:t>Public spot, ~30-180 minutes</a:t>
            </a:r>
          </a:p>
          <a:p>
            <a:pPr lvl="1"/>
            <a:r>
              <a:rPr lang="en-US" dirty="0"/>
              <a:t>Supervised/unsupervised</a:t>
            </a:r>
          </a:p>
          <a:p>
            <a:pPr lvl="1"/>
            <a:r>
              <a:rPr lang="en-US" dirty="0"/>
              <a:t>All kids must be present (same vehicle)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D2DA8-0085-0B7B-9DB5-12377D2C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8C306-BABD-983B-0359-FB2EECFA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Optimizing Foster Care Visitation Scheduling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2FC89-E864-074B-CC4A-09DD2E89F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BCC53-04EB-4898-F46C-23896BAC1735}"/>
              </a:ext>
            </a:extLst>
          </p:cNvPr>
          <p:cNvSpPr txBox="1"/>
          <p:nvPr/>
        </p:nvSpPr>
        <p:spPr>
          <a:xfrm>
            <a:off x="514005" y="6129161"/>
            <a:ext cx="1041322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30000" dirty="0"/>
              <a:t>* U.S. Department of Health and Human Services, The Adoption and Foster Care Analysis and Reporting System, 2023.</a:t>
            </a:r>
          </a:p>
        </p:txBody>
      </p:sp>
    </p:spTree>
    <p:extLst>
      <p:ext uri="{BB962C8B-B14F-4D97-AF65-F5344CB8AC3E}">
        <p14:creationId xmlns:p14="http://schemas.microsoft.com/office/powerpoint/2010/main" val="8848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AA348-0FC3-9E40-4D2A-5124A80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4196-BF20-C708-75CB-ADD12061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Foster Care Visitation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7D1B2-5F8B-6C6B-444C-4974A01A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3434-DFD0-C56C-FE1D-9502DD7D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CDD8-3FA3-1078-FABA-7F1C35C0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94CA8D-F3CE-067D-E5BD-4BA6AAA3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64" y="1617602"/>
            <a:ext cx="10231272" cy="495467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B6EAC19-81D9-37A6-84CA-C8D14894C319}"/>
              </a:ext>
            </a:extLst>
          </p:cNvPr>
          <p:cNvSpPr/>
          <p:nvPr/>
        </p:nvSpPr>
        <p:spPr>
          <a:xfrm>
            <a:off x="838200" y="2850404"/>
            <a:ext cx="3357519" cy="1473869"/>
          </a:xfrm>
          <a:prstGeom prst="wedgeRectCallout">
            <a:avLst>
              <a:gd name="adj1" fmla="val 88076"/>
              <a:gd name="adj2" fmla="val -88438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/>
              <a:t>Time restrictions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/>
              <a:t>Varying locations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/>
              <a:t>Cannot be combined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/>
              <a:t>Never wait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6F0A8-2044-8267-4D2D-95C4B8633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05" y="3783775"/>
            <a:ext cx="4009304" cy="1941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FE44D-809B-0AD6-CC28-86101CAC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7" y="4572000"/>
            <a:ext cx="4009304" cy="1941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D296AE-7DC2-092B-89F1-CACDC177B7F7}"/>
              </a:ext>
            </a:extLst>
          </p:cNvPr>
          <p:cNvSpPr txBox="1"/>
          <p:nvPr/>
        </p:nvSpPr>
        <p:spPr>
          <a:xfrm>
            <a:off x="838200" y="1369875"/>
            <a:ext cx="109914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E0E0E"/>
                </a:solidFill>
                <a:effectLst/>
                <a:latin typeface=".SF NS"/>
              </a:rPr>
              <a:t>Maximize the number of cases visited with available workforce, </a:t>
            </a:r>
          </a:p>
          <a:p>
            <a:r>
              <a:rPr lang="en-US" sz="2800" dirty="0">
                <a:solidFill>
                  <a:srgbClr val="0E0E0E"/>
                </a:solidFill>
                <a:effectLst/>
                <a:latin typeface=".SF NS"/>
              </a:rPr>
              <a:t>with a preference for shorter routes to enhance efficiency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3456590B-6275-67A9-1BC8-F11733CAFE52}"/>
              </a:ext>
            </a:extLst>
          </p:cNvPr>
          <p:cNvSpPr/>
          <p:nvPr/>
        </p:nvSpPr>
        <p:spPr>
          <a:xfrm>
            <a:off x="7107382" y="2411285"/>
            <a:ext cx="2576945" cy="1124763"/>
          </a:xfrm>
          <a:prstGeom prst="wedgeRectCallout">
            <a:avLst>
              <a:gd name="adj1" fmla="val -84274"/>
              <a:gd name="adj2" fmla="val -49735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Origin locations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Lunch breaks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Driver or CWA</a:t>
            </a:r>
          </a:p>
        </p:txBody>
      </p:sp>
    </p:spTree>
    <p:extLst>
      <p:ext uri="{BB962C8B-B14F-4D97-AF65-F5344CB8AC3E}">
        <p14:creationId xmlns:p14="http://schemas.microsoft.com/office/powerpoint/2010/main" val="33521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83A6-FFF7-57DA-2F40-CE0A9808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20BA1-3E98-E5FE-EE0F-82B66ED4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87" y="1171357"/>
            <a:ext cx="11222182" cy="518608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can a decision support tool, supported by an advanced mathematical optimization model, improve foster care visitation scheduling by balancing efficiency and adaptability to real-time challenges?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the foster care visitation scheduling process be optimized to strengthen child-parent connections, given real-world constraints such as court-mandated supervision, diverse case locations, and limited availability of case workers?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impact do varying visitation schedules and consistent driver assignments have on the workforce, and how might optimized scheduling practices reduce burnout while promoting fairness among caseworkers?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3BFD4-0FFC-5BF7-97D4-9F3BC7CA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63F23-336A-609D-77E3-9488D9F93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534D-3A52-254C-15B6-8136B5B8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FE64-56B4-4A36-3A4F-FA60A30E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Support System for Orange County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288A3-A09D-49B5-0ECC-D49E92ED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5CBDD-39E1-DA7B-8706-F75973BC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D8E72-B3E3-D8FC-3E67-61376FD2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722EC-55AD-7B83-720A-2BB23A86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64345"/>
            <a:ext cx="7772400" cy="432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D7AFB-614A-F1F2-47ED-C0D7A989C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28455"/>
            <a:ext cx="7772400" cy="4401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F581DD-9E5C-8446-A577-0A28669B2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759819"/>
            <a:ext cx="7772400" cy="5338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2D8D7-F7C8-2E81-6081-828896D9E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747650"/>
            <a:ext cx="7772400" cy="536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FFDE4-33B1-FD6D-E992-C17D7E84F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1055318"/>
            <a:ext cx="7772400" cy="4747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E5297-6691-724B-84AF-781C3D85C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970384"/>
            <a:ext cx="7772400" cy="49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4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C709-2CB8-7ABA-3CB1-CD513AEF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Vehicle Routing / Team Orienteering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3AD04-3BEF-667A-E685-D0DC1914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D1B1E-749B-0083-B083-CB4713EC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65DFB-2DC7-5486-C2AC-DDA88D1E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B4935D-28FA-E8A7-22DF-2A3A44626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7267"/>
            <a:ext cx="11023061" cy="4950177"/>
          </a:xfrm>
        </p:spPr>
        <p:txBody>
          <a:bodyPr>
            <a:normAutofit/>
          </a:bodyPr>
          <a:lstStyle/>
          <a:p>
            <a:r>
              <a:rPr lang="en-US" dirty="0"/>
              <a:t>A variant of the SVRP with multiple depots, time windows, pickups and deliveries, and site dependency</a:t>
            </a:r>
          </a:p>
          <a:p>
            <a:r>
              <a:rPr lang="en-US" dirty="0"/>
              <a:t>Butt and Cavalier (1994) introduced the </a:t>
            </a:r>
            <a:r>
              <a:rPr lang="en-US" i="1" dirty="0"/>
              <a:t>Multiple Tour Maximum Collection Problem</a:t>
            </a:r>
            <a:endParaRPr lang="da-DK" i="1" dirty="0"/>
          </a:p>
          <a:p>
            <a:pPr lvl="1"/>
            <a:r>
              <a:rPr lang="da-DK" dirty="0"/>
              <a:t>(Chao et al., 1996; </a:t>
            </a:r>
            <a:r>
              <a:rPr lang="en-US" dirty="0" err="1"/>
              <a:t>Vansteenwegen</a:t>
            </a:r>
            <a:r>
              <a:rPr lang="en-US" dirty="0"/>
              <a:t> et al., 2011</a:t>
            </a:r>
            <a:r>
              <a:rPr lang="fr-FR" dirty="0"/>
              <a:t>; </a:t>
            </a:r>
            <a:r>
              <a:rPr lang="fr-FR" dirty="0" err="1"/>
              <a:t>Souffriau</a:t>
            </a:r>
            <a:r>
              <a:rPr lang="fr-FR" dirty="0"/>
              <a:t> et al., 2013)</a:t>
            </a:r>
          </a:p>
          <a:p>
            <a:r>
              <a:rPr lang="en-US" dirty="0"/>
              <a:t>Branch-and-</a:t>
            </a:r>
            <a:r>
              <a:rPr lang="fr-FR" dirty="0" err="1"/>
              <a:t>price</a:t>
            </a:r>
            <a:r>
              <a:rPr lang="fr-FR" dirty="0"/>
              <a:t> (</a:t>
            </a:r>
            <a:r>
              <a:rPr lang="fr-FR" dirty="0" err="1"/>
              <a:t>Boussier</a:t>
            </a:r>
            <a:r>
              <a:rPr lang="fr-FR" dirty="0"/>
              <a:t> et al., 2007)</a:t>
            </a:r>
            <a:endParaRPr lang="da-DK" dirty="0"/>
          </a:p>
          <a:p>
            <a:r>
              <a:rPr lang="en-US" dirty="0"/>
              <a:t>Branch-and-cut (Valle et al., 2011)</a:t>
            </a:r>
          </a:p>
          <a:p>
            <a:r>
              <a:rPr lang="en-US" dirty="0"/>
              <a:t>Surveys: (</a:t>
            </a:r>
            <a:r>
              <a:rPr lang="en-US" dirty="0" err="1"/>
              <a:t>Cordeau</a:t>
            </a:r>
            <a:r>
              <a:rPr lang="en-US" dirty="0"/>
              <a:t> and Laporte, 2001) and (Toth and Vigo, 2014)</a:t>
            </a:r>
          </a:p>
        </p:txBody>
      </p:sp>
    </p:spTree>
    <p:extLst>
      <p:ext uri="{BB962C8B-B14F-4D97-AF65-F5344CB8AC3E}">
        <p14:creationId xmlns:p14="http://schemas.microsoft.com/office/powerpoint/2010/main" val="176636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29F17-78F0-90D0-DD06-821F82E16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35CD-AE8B-9E42-1ED0-EF473C23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15B6D-E688-A6DF-D2DD-79FA06DC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4C551-C9EF-2DC5-B6B9-3C629DCE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CCB9B-126B-EA1C-2529-A012E0B0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F106E1-8D65-60AD-4AEB-2138973B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6" y="1231522"/>
            <a:ext cx="6087489" cy="4729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1A15BA-7F21-D3DD-9660-A7A87A0F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161" y="1567543"/>
            <a:ext cx="5368028" cy="4057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C61EC5-20E1-F308-0CAC-8AD11BE25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983" y="1031064"/>
            <a:ext cx="8089026" cy="5236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21D24-7E85-82B7-EBBF-790D2B09E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011" y="5317715"/>
            <a:ext cx="909006" cy="2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9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3E34-B3CE-B4AD-3DBE-8D599C80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Space Network (TSN)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FDD8F-F1C4-D317-AA3F-6AE2359E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163"/>
            <a:ext cx="10515600" cy="5057281"/>
          </a:xfrm>
        </p:spPr>
        <p:txBody>
          <a:bodyPr>
            <a:normAutofit fontScale="92500"/>
          </a:bodyPr>
          <a:lstStyle/>
          <a:p>
            <a:r>
              <a:rPr lang="en-US" dirty="0"/>
              <a:t>A network model that combines spatial and temporal elements </a:t>
            </a:r>
          </a:p>
          <a:p>
            <a:pPr lvl="1"/>
            <a:r>
              <a:rPr lang="en-US" dirty="0"/>
              <a:t>Each node in the network represents a specific location at a particular time</a:t>
            </a:r>
          </a:p>
          <a:p>
            <a:r>
              <a:rPr lang="en-US" dirty="0"/>
              <a:t>Arcs connect nodes and represent possible transitions between locations over time</a:t>
            </a:r>
          </a:p>
          <a:p>
            <a:pPr lvl="1"/>
            <a:r>
              <a:rPr lang="en-US" dirty="0"/>
              <a:t>Travel</a:t>
            </a:r>
          </a:p>
          <a:p>
            <a:pPr lvl="1"/>
            <a:r>
              <a:rPr lang="en-US" dirty="0"/>
              <a:t>Waiting</a:t>
            </a:r>
          </a:p>
          <a:p>
            <a:pPr lvl="1"/>
            <a:r>
              <a:rPr lang="en-US" dirty="0"/>
              <a:t>Processing activities</a:t>
            </a:r>
          </a:p>
          <a:p>
            <a:r>
              <a:rPr lang="en-US" dirty="0"/>
              <a:t>Easy to implement &amp; works well in practice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Kliewer</a:t>
            </a:r>
            <a:r>
              <a:rPr lang="en-US" dirty="0"/>
              <a:t> et al., 2006; </a:t>
            </a:r>
            <a:r>
              <a:rPr lang="en-US" dirty="0" err="1"/>
              <a:t>Steinzen</a:t>
            </a:r>
            <a:r>
              <a:rPr lang="en-US" dirty="0"/>
              <a:t> et al., 2010; </a:t>
            </a:r>
            <a:r>
              <a:rPr lang="en-US" dirty="0" err="1"/>
              <a:t>Kliewer</a:t>
            </a:r>
            <a:r>
              <a:rPr lang="en-US" dirty="0"/>
              <a:t> et al., 2012)</a:t>
            </a:r>
          </a:p>
          <a:p>
            <a:r>
              <a:rPr lang="en-US" dirty="0"/>
              <a:t>Discretization error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00CF-36B3-BDF7-B432-A55B1CEF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3840E-9C04-D0ED-EF46-FBA6F8AB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7A5E-7968-1383-BDEF-992502F4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8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4B08-1EE1-E3F9-976B-5151535C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TSN for Foster Care Visitation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CA062-8959-ABD6-E0A4-EAF92535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Erhun Kundakcıoğlu, Özyeğin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28F98-2984-1DF5-563F-56087AD9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Optimizing Foster Care Visitation Scheduling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24911-DC81-7741-E94E-C0AF99B9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6202-5E14-4BA1-BA2A-BDB05A1BA886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00BF981-5A7F-FBEA-7905-CF87C2A088AB}"/>
              </a:ext>
            </a:extLst>
          </p:cNvPr>
          <p:cNvSpPr/>
          <p:nvPr/>
        </p:nvSpPr>
        <p:spPr>
          <a:xfrm>
            <a:off x="2180361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8E2E11D3-423F-9879-A8E6-314583D14A92}"/>
              </a:ext>
            </a:extLst>
          </p:cNvPr>
          <p:cNvSpPr/>
          <p:nvPr/>
        </p:nvSpPr>
        <p:spPr>
          <a:xfrm>
            <a:off x="2180361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8A16F73-D19D-C4CE-2D59-BE06EE9E2E1C}"/>
              </a:ext>
            </a:extLst>
          </p:cNvPr>
          <p:cNvSpPr/>
          <p:nvPr/>
        </p:nvSpPr>
        <p:spPr>
          <a:xfrm>
            <a:off x="2180361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C3B10D2-8B41-B265-B7AB-70F59199BD6C}"/>
              </a:ext>
            </a:extLst>
          </p:cNvPr>
          <p:cNvSpPr/>
          <p:nvPr/>
        </p:nvSpPr>
        <p:spPr>
          <a:xfrm>
            <a:off x="2180361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99A7551-F3C5-B7D8-E409-AF315D5DB750}"/>
              </a:ext>
            </a:extLst>
          </p:cNvPr>
          <p:cNvSpPr/>
          <p:nvPr/>
        </p:nvSpPr>
        <p:spPr>
          <a:xfrm>
            <a:off x="2180361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FB9B391-2B3C-F2F1-6659-067ABAB1520D}"/>
              </a:ext>
            </a:extLst>
          </p:cNvPr>
          <p:cNvSpPr/>
          <p:nvPr/>
        </p:nvSpPr>
        <p:spPr>
          <a:xfrm>
            <a:off x="2180361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604F0A4-ABCF-4F39-83A7-1FF87ACF315A}"/>
              </a:ext>
            </a:extLst>
          </p:cNvPr>
          <p:cNvSpPr/>
          <p:nvPr/>
        </p:nvSpPr>
        <p:spPr>
          <a:xfrm>
            <a:off x="2180361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9DF0498-AA26-D726-166E-0136260EB844}"/>
              </a:ext>
            </a:extLst>
          </p:cNvPr>
          <p:cNvSpPr/>
          <p:nvPr/>
        </p:nvSpPr>
        <p:spPr>
          <a:xfrm>
            <a:off x="2180361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1E81D4F-1769-444F-3F61-06D8873BD7CB}"/>
              </a:ext>
            </a:extLst>
          </p:cNvPr>
          <p:cNvSpPr/>
          <p:nvPr/>
        </p:nvSpPr>
        <p:spPr>
          <a:xfrm>
            <a:off x="3165274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CA7492D-5143-E878-9576-E0ACE194EFC7}"/>
              </a:ext>
            </a:extLst>
          </p:cNvPr>
          <p:cNvSpPr/>
          <p:nvPr/>
        </p:nvSpPr>
        <p:spPr>
          <a:xfrm>
            <a:off x="3165274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78DC7ACB-23C3-721A-CFB6-6AA57A205E90}"/>
              </a:ext>
            </a:extLst>
          </p:cNvPr>
          <p:cNvSpPr/>
          <p:nvPr/>
        </p:nvSpPr>
        <p:spPr>
          <a:xfrm>
            <a:off x="3165274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BAD4CFD-F52B-449E-1FE5-B7B75DB4950F}"/>
              </a:ext>
            </a:extLst>
          </p:cNvPr>
          <p:cNvSpPr/>
          <p:nvPr/>
        </p:nvSpPr>
        <p:spPr>
          <a:xfrm>
            <a:off x="3165274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7EE7A3D-8684-F843-CD6D-DB69E87384CF}"/>
              </a:ext>
            </a:extLst>
          </p:cNvPr>
          <p:cNvSpPr/>
          <p:nvPr/>
        </p:nvSpPr>
        <p:spPr>
          <a:xfrm>
            <a:off x="3165274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FD1B8F6-EF70-DED6-7877-65F632B4D776}"/>
              </a:ext>
            </a:extLst>
          </p:cNvPr>
          <p:cNvSpPr/>
          <p:nvPr/>
        </p:nvSpPr>
        <p:spPr>
          <a:xfrm>
            <a:off x="3165274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B7EC2D3D-7157-4066-B2C0-93D27C5762E1}"/>
              </a:ext>
            </a:extLst>
          </p:cNvPr>
          <p:cNvSpPr/>
          <p:nvPr/>
        </p:nvSpPr>
        <p:spPr>
          <a:xfrm>
            <a:off x="3165274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C76A2DFB-09D5-DD0A-1018-550406681DEE}"/>
              </a:ext>
            </a:extLst>
          </p:cNvPr>
          <p:cNvSpPr/>
          <p:nvPr/>
        </p:nvSpPr>
        <p:spPr>
          <a:xfrm>
            <a:off x="3165274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8D336F7D-ED53-8769-BABC-802F79DD14D3}"/>
              </a:ext>
            </a:extLst>
          </p:cNvPr>
          <p:cNvSpPr/>
          <p:nvPr/>
        </p:nvSpPr>
        <p:spPr>
          <a:xfrm>
            <a:off x="4150187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FB988E74-4CCF-EBDA-E275-668B62790928}"/>
              </a:ext>
            </a:extLst>
          </p:cNvPr>
          <p:cNvSpPr/>
          <p:nvPr/>
        </p:nvSpPr>
        <p:spPr>
          <a:xfrm>
            <a:off x="4150187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6A99068F-8E54-D57C-7295-F71787462878}"/>
              </a:ext>
            </a:extLst>
          </p:cNvPr>
          <p:cNvSpPr/>
          <p:nvPr/>
        </p:nvSpPr>
        <p:spPr>
          <a:xfrm>
            <a:off x="4150187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85C48EA8-0FA0-D5DE-5704-2278BBCB8F36}"/>
              </a:ext>
            </a:extLst>
          </p:cNvPr>
          <p:cNvSpPr/>
          <p:nvPr/>
        </p:nvSpPr>
        <p:spPr>
          <a:xfrm>
            <a:off x="4150187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B33B2F4-50E0-F38C-055A-D4EBF4B67E8C}"/>
              </a:ext>
            </a:extLst>
          </p:cNvPr>
          <p:cNvSpPr/>
          <p:nvPr/>
        </p:nvSpPr>
        <p:spPr>
          <a:xfrm>
            <a:off x="4150187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78BEC8B-9ACC-96A0-515C-DB3BEF9ECA4E}"/>
              </a:ext>
            </a:extLst>
          </p:cNvPr>
          <p:cNvSpPr/>
          <p:nvPr/>
        </p:nvSpPr>
        <p:spPr>
          <a:xfrm>
            <a:off x="4150187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01D76FF-32E2-0EA2-98E4-2B5B9ED500F4}"/>
              </a:ext>
            </a:extLst>
          </p:cNvPr>
          <p:cNvSpPr/>
          <p:nvPr/>
        </p:nvSpPr>
        <p:spPr>
          <a:xfrm>
            <a:off x="4150187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4CD4C9DD-522B-4E08-AB60-A790E20A18BA}"/>
              </a:ext>
            </a:extLst>
          </p:cNvPr>
          <p:cNvSpPr/>
          <p:nvPr/>
        </p:nvSpPr>
        <p:spPr>
          <a:xfrm>
            <a:off x="4150187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F130F77C-2722-59B3-A954-345C0A7849FA}"/>
              </a:ext>
            </a:extLst>
          </p:cNvPr>
          <p:cNvSpPr/>
          <p:nvPr/>
        </p:nvSpPr>
        <p:spPr>
          <a:xfrm>
            <a:off x="5135100" y="130442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06EC2510-53F4-8297-32F5-79B7B9AD66F7}"/>
              </a:ext>
            </a:extLst>
          </p:cNvPr>
          <p:cNvSpPr/>
          <p:nvPr/>
        </p:nvSpPr>
        <p:spPr>
          <a:xfrm>
            <a:off x="5135100" y="193783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5065F946-018D-A87E-8F9D-BC6F22C5449E}"/>
              </a:ext>
            </a:extLst>
          </p:cNvPr>
          <p:cNvSpPr/>
          <p:nvPr/>
        </p:nvSpPr>
        <p:spPr>
          <a:xfrm>
            <a:off x="5135100" y="2571546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B1420762-1CA1-9BA9-7D21-8F457AA82872}"/>
              </a:ext>
            </a:extLst>
          </p:cNvPr>
          <p:cNvSpPr/>
          <p:nvPr/>
        </p:nvSpPr>
        <p:spPr>
          <a:xfrm>
            <a:off x="5135100" y="3204958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E71164FF-6EEF-A1CC-216B-CACA21AE347F}"/>
              </a:ext>
            </a:extLst>
          </p:cNvPr>
          <p:cNvSpPr/>
          <p:nvPr/>
        </p:nvSpPr>
        <p:spPr>
          <a:xfrm>
            <a:off x="5135100" y="383866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8C4A1E05-5443-B2C5-F647-D9372A2576B3}"/>
              </a:ext>
            </a:extLst>
          </p:cNvPr>
          <p:cNvSpPr/>
          <p:nvPr/>
        </p:nvSpPr>
        <p:spPr>
          <a:xfrm>
            <a:off x="5135100" y="447208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F5344690-BDFD-31CB-9265-3A6F2FF88504}"/>
              </a:ext>
            </a:extLst>
          </p:cNvPr>
          <p:cNvSpPr/>
          <p:nvPr/>
        </p:nvSpPr>
        <p:spPr>
          <a:xfrm>
            <a:off x="5135100" y="5105789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F1605962-C47A-EC9D-A078-508CB7B38AA4}"/>
              </a:ext>
            </a:extLst>
          </p:cNvPr>
          <p:cNvSpPr/>
          <p:nvPr/>
        </p:nvSpPr>
        <p:spPr>
          <a:xfrm>
            <a:off x="5135100" y="5739201"/>
            <a:ext cx="366713" cy="36512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951D01FF-056C-76ED-9C5C-FCDF58EEE953}"/>
              </a:ext>
            </a:extLst>
          </p:cNvPr>
          <p:cNvSpPr/>
          <p:nvPr/>
        </p:nvSpPr>
        <p:spPr>
          <a:xfrm>
            <a:off x="6120013" y="130442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F56EFA98-6CEB-583F-B492-3D7309FF4231}"/>
              </a:ext>
            </a:extLst>
          </p:cNvPr>
          <p:cNvSpPr/>
          <p:nvPr/>
        </p:nvSpPr>
        <p:spPr>
          <a:xfrm>
            <a:off x="6120013" y="1937838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31425449-EEE7-A536-CAB9-DE3C4A46B6E7}"/>
              </a:ext>
            </a:extLst>
          </p:cNvPr>
          <p:cNvSpPr/>
          <p:nvPr/>
        </p:nvSpPr>
        <p:spPr>
          <a:xfrm>
            <a:off x="6120013" y="2571546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E1827D6-309E-189C-4B35-B205C34FEAF3}"/>
              </a:ext>
            </a:extLst>
          </p:cNvPr>
          <p:cNvSpPr/>
          <p:nvPr/>
        </p:nvSpPr>
        <p:spPr>
          <a:xfrm>
            <a:off x="6120013" y="3204958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B95A652B-2E65-8451-FD9F-C987BED88154}"/>
              </a:ext>
            </a:extLst>
          </p:cNvPr>
          <p:cNvSpPr/>
          <p:nvPr/>
        </p:nvSpPr>
        <p:spPr>
          <a:xfrm>
            <a:off x="6120013" y="383866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13811879-8158-6517-DD5A-74F65E184368}"/>
              </a:ext>
            </a:extLst>
          </p:cNvPr>
          <p:cNvSpPr/>
          <p:nvPr/>
        </p:nvSpPr>
        <p:spPr>
          <a:xfrm>
            <a:off x="6120013" y="4472081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8B031B79-AE81-D0D5-FDA1-B4345A714A7C}"/>
              </a:ext>
            </a:extLst>
          </p:cNvPr>
          <p:cNvSpPr/>
          <p:nvPr/>
        </p:nvSpPr>
        <p:spPr>
          <a:xfrm>
            <a:off x="6120013" y="5105789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F5A5AAD4-FB79-DE1C-E4F6-FA6E8794C729}"/>
              </a:ext>
            </a:extLst>
          </p:cNvPr>
          <p:cNvSpPr/>
          <p:nvPr/>
        </p:nvSpPr>
        <p:spPr>
          <a:xfrm>
            <a:off x="6120013" y="5739201"/>
            <a:ext cx="366713" cy="365125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4ED41139-E9A1-6CD8-FD2F-5D995AE1F15B}"/>
              </a:ext>
            </a:extLst>
          </p:cNvPr>
          <p:cNvSpPr/>
          <p:nvPr/>
        </p:nvSpPr>
        <p:spPr>
          <a:xfrm>
            <a:off x="7104926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2F6DF4ED-2A44-5BEB-EB0E-F9EC57891568}"/>
              </a:ext>
            </a:extLst>
          </p:cNvPr>
          <p:cNvSpPr/>
          <p:nvPr/>
        </p:nvSpPr>
        <p:spPr>
          <a:xfrm>
            <a:off x="7104926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44B9AEBB-67C2-0ADB-A328-FA5BD410BEE4}"/>
              </a:ext>
            </a:extLst>
          </p:cNvPr>
          <p:cNvSpPr/>
          <p:nvPr/>
        </p:nvSpPr>
        <p:spPr>
          <a:xfrm>
            <a:off x="7104926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56FC30C3-A543-F068-EBB1-2E419289793E}"/>
              </a:ext>
            </a:extLst>
          </p:cNvPr>
          <p:cNvSpPr/>
          <p:nvPr/>
        </p:nvSpPr>
        <p:spPr>
          <a:xfrm>
            <a:off x="7104926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DF7108D9-39FC-AA1C-D358-1E09B840D01B}"/>
              </a:ext>
            </a:extLst>
          </p:cNvPr>
          <p:cNvSpPr/>
          <p:nvPr/>
        </p:nvSpPr>
        <p:spPr>
          <a:xfrm>
            <a:off x="7104926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3F58E98A-1D33-3E40-CD17-5E3543FEEB13}"/>
              </a:ext>
            </a:extLst>
          </p:cNvPr>
          <p:cNvSpPr/>
          <p:nvPr/>
        </p:nvSpPr>
        <p:spPr>
          <a:xfrm>
            <a:off x="7104926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6C1F412D-D6B0-BE4C-0FE7-05901781D078}"/>
              </a:ext>
            </a:extLst>
          </p:cNvPr>
          <p:cNvSpPr/>
          <p:nvPr/>
        </p:nvSpPr>
        <p:spPr>
          <a:xfrm>
            <a:off x="7104926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5EBAC5ED-A071-E980-C6AF-CBA9F6103163}"/>
              </a:ext>
            </a:extLst>
          </p:cNvPr>
          <p:cNvSpPr/>
          <p:nvPr/>
        </p:nvSpPr>
        <p:spPr>
          <a:xfrm>
            <a:off x="7104926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BA9A2FE2-D9BC-930A-4602-C8E867528978}"/>
              </a:ext>
            </a:extLst>
          </p:cNvPr>
          <p:cNvSpPr/>
          <p:nvPr/>
        </p:nvSpPr>
        <p:spPr>
          <a:xfrm>
            <a:off x="8089839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1E0609C7-E117-6B95-BBA7-F6E500C53818}"/>
              </a:ext>
            </a:extLst>
          </p:cNvPr>
          <p:cNvSpPr/>
          <p:nvPr/>
        </p:nvSpPr>
        <p:spPr>
          <a:xfrm>
            <a:off x="8089839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FE1F9F2-FA85-F975-B2C0-F5A3DA78D610}"/>
              </a:ext>
            </a:extLst>
          </p:cNvPr>
          <p:cNvSpPr/>
          <p:nvPr/>
        </p:nvSpPr>
        <p:spPr>
          <a:xfrm>
            <a:off x="8089839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6C5671ED-7B28-7B5B-9B78-0CA8656C3B1C}"/>
              </a:ext>
            </a:extLst>
          </p:cNvPr>
          <p:cNvSpPr/>
          <p:nvPr/>
        </p:nvSpPr>
        <p:spPr>
          <a:xfrm>
            <a:off x="8089839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83498379-5B4F-3B9D-03BB-E0FF943FEE10}"/>
              </a:ext>
            </a:extLst>
          </p:cNvPr>
          <p:cNvSpPr/>
          <p:nvPr/>
        </p:nvSpPr>
        <p:spPr>
          <a:xfrm>
            <a:off x="8089839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3DB31061-13A3-EF8E-2C44-4A4E27F3A4A6}"/>
              </a:ext>
            </a:extLst>
          </p:cNvPr>
          <p:cNvSpPr/>
          <p:nvPr/>
        </p:nvSpPr>
        <p:spPr>
          <a:xfrm>
            <a:off x="8089839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242C6713-DC14-A999-550F-991248C6D1A5}"/>
              </a:ext>
            </a:extLst>
          </p:cNvPr>
          <p:cNvSpPr/>
          <p:nvPr/>
        </p:nvSpPr>
        <p:spPr>
          <a:xfrm>
            <a:off x="8089839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3D0D7CF-A98F-5108-1CD3-E09353D4EBA7}"/>
              </a:ext>
            </a:extLst>
          </p:cNvPr>
          <p:cNvSpPr/>
          <p:nvPr/>
        </p:nvSpPr>
        <p:spPr>
          <a:xfrm>
            <a:off x="8089839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3BF4AFFD-FD33-8B01-7EFC-FC998EDACE9E}"/>
              </a:ext>
            </a:extLst>
          </p:cNvPr>
          <p:cNvSpPr/>
          <p:nvPr/>
        </p:nvSpPr>
        <p:spPr>
          <a:xfrm>
            <a:off x="9074752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0E99D38C-5FA1-0F6C-961F-165302220ECD}"/>
              </a:ext>
            </a:extLst>
          </p:cNvPr>
          <p:cNvSpPr/>
          <p:nvPr/>
        </p:nvSpPr>
        <p:spPr>
          <a:xfrm>
            <a:off x="9074752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64AD6C6F-5CFF-BBEA-1B67-95730C7BF180}"/>
              </a:ext>
            </a:extLst>
          </p:cNvPr>
          <p:cNvSpPr/>
          <p:nvPr/>
        </p:nvSpPr>
        <p:spPr>
          <a:xfrm>
            <a:off x="9074752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C31C146B-956F-58EA-AE68-C10B712C9B92}"/>
              </a:ext>
            </a:extLst>
          </p:cNvPr>
          <p:cNvSpPr/>
          <p:nvPr/>
        </p:nvSpPr>
        <p:spPr>
          <a:xfrm>
            <a:off x="9074752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736CDA89-1A7D-02E6-6442-57318849F102}"/>
              </a:ext>
            </a:extLst>
          </p:cNvPr>
          <p:cNvSpPr/>
          <p:nvPr/>
        </p:nvSpPr>
        <p:spPr>
          <a:xfrm>
            <a:off x="9074752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15757A77-6EA0-AC2A-06E5-4A0AE1000842}"/>
              </a:ext>
            </a:extLst>
          </p:cNvPr>
          <p:cNvSpPr/>
          <p:nvPr/>
        </p:nvSpPr>
        <p:spPr>
          <a:xfrm>
            <a:off x="9074752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45F898A9-CF24-60DA-1605-ED75C0BA3A62}"/>
              </a:ext>
            </a:extLst>
          </p:cNvPr>
          <p:cNvSpPr/>
          <p:nvPr/>
        </p:nvSpPr>
        <p:spPr>
          <a:xfrm>
            <a:off x="9074752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6A019AEA-B267-033C-A3BD-8194EB73471A}"/>
              </a:ext>
            </a:extLst>
          </p:cNvPr>
          <p:cNvSpPr/>
          <p:nvPr/>
        </p:nvSpPr>
        <p:spPr>
          <a:xfrm>
            <a:off x="9074752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C4EEBA01-F795-ACA1-33DA-EA8BF5001EA7}"/>
              </a:ext>
            </a:extLst>
          </p:cNvPr>
          <p:cNvSpPr/>
          <p:nvPr/>
        </p:nvSpPr>
        <p:spPr>
          <a:xfrm>
            <a:off x="10059665" y="130442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998245ED-969A-1F65-77A1-00ABCFE25B22}"/>
              </a:ext>
            </a:extLst>
          </p:cNvPr>
          <p:cNvSpPr/>
          <p:nvPr/>
        </p:nvSpPr>
        <p:spPr>
          <a:xfrm>
            <a:off x="10059665" y="193783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5DEB7990-ABEF-6BB9-EFCB-D1DD3398F70C}"/>
              </a:ext>
            </a:extLst>
          </p:cNvPr>
          <p:cNvSpPr/>
          <p:nvPr/>
        </p:nvSpPr>
        <p:spPr>
          <a:xfrm>
            <a:off x="10059665" y="2571546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C88B6113-E8B0-E260-5ECC-B6F5B5C9F037}"/>
              </a:ext>
            </a:extLst>
          </p:cNvPr>
          <p:cNvSpPr/>
          <p:nvPr/>
        </p:nvSpPr>
        <p:spPr>
          <a:xfrm>
            <a:off x="10059665" y="3204958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AC7B6893-9CEC-F512-2996-C89CCFA001C5}"/>
              </a:ext>
            </a:extLst>
          </p:cNvPr>
          <p:cNvSpPr/>
          <p:nvPr/>
        </p:nvSpPr>
        <p:spPr>
          <a:xfrm>
            <a:off x="10059665" y="383866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C33CD661-3168-2548-975C-70546AB2957E}"/>
              </a:ext>
            </a:extLst>
          </p:cNvPr>
          <p:cNvSpPr/>
          <p:nvPr/>
        </p:nvSpPr>
        <p:spPr>
          <a:xfrm>
            <a:off x="10059665" y="447208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1D499120-9261-4575-B1E0-314B1B43E3BD}"/>
              </a:ext>
            </a:extLst>
          </p:cNvPr>
          <p:cNvSpPr/>
          <p:nvPr/>
        </p:nvSpPr>
        <p:spPr>
          <a:xfrm>
            <a:off x="10059665" y="5105789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B3F5E71F-5D53-9DE2-9C2E-2D27E2F0EC74}"/>
              </a:ext>
            </a:extLst>
          </p:cNvPr>
          <p:cNvSpPr/>
          <p:nvPr/>
        </p:nvSpPr>
        <p:spPr>
          <a:xfrm>
            <a:off x="10059665" y="5739201"/>
            <a:ext cx="366713" cy="365125"/>
          </a:xfrm>
          <a:prstGeom prst="flowChartConnector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18BB0F-33B5-D682-6839-B0A07BC15133}"/>
              </a:ext>
            </a:extLst>
          </p:cNvPr>
          <p:cNvCxnSpPr>
            <a:cxnSpLocks/>
            <a:stCxn id="7" idx="5"/>
            <a:endCxn id="16" idx="1"/>
          </p:cNvCxnSpPr>
          <p:nvPr/>
        </p:nvCxnSpPr>
        <p:spPr>
          <a:xfrm>
            <a:off x="2493370" y="1616080"/>
            <a:ext cx="725608" cy="3752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2F4E2A-918C-C516-9829-EE17F7ED651A}"/>
              </a:ext>
            </a:extLst>
          </p:cNvPr>
          <p:cNvCxnSpPr>
            <a:cxnSpLocks/>
            <a:stCxn id="16" idx="5"/>
            <a:endCxn id="26" idx="2"/>
          </p:cNvCxnSpPr>
          <p:nvPr/>
        </p:nvCxnSpPr>
        <p:spPr>
          <a:xfrm>
            <a:off x="3478283" y="2249492"/>
            <a:ext cx="671904" cy="11380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C7289AB-21E0-FE0A-6101-F1730ABC7963}"/>
              </a:ext>
            </a:extLst>
          </p:cNvPr>
          <p:cNvCxnSpPr>
            <a:cxnSpLocks/>
            <a:stCxn id="26" idx="5"/>
            <a:endCxn id="35" idx="2"/>
          </p:cNvCxnSpPr>
          <p:nvPr/>
        </p:nvCxnSpPr>
        <p:spPr>
          <a:xfrm>
            <a:off x="4463196" y="3516612"/>
            <a:ext cx="671904" cy="50462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EC275B9-8D5F-E15F-3CBA-78A0D106DCC4}"/>
              </a:ext>
            </a:extLst>
          </p:cNvPr>
          <p:cNvCxnSpPr>
            <a:cxnSpLocks/>
            <a:stCxn id="15" idx="3"/>
            <a:endCxn id="8" idx="7"/>
          </p:cNvCxnSpPr>
          <p:nvPr/>
        </p:nvCxnSpPr>
        <p:spPr>
          <a:xfrm flipH="1">
            <a:off x="2493370" y="1616080"/>
            <a:ext cx="725608" cy="3752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A61BA0-E58C-F6FC-B611-BF9DD0D53FB2}"/>
              </a:ext>
            </a:extLst>
          </p:cNvPr>
          <p:cNvCxnSpPr>
            <a:cxnSpLocks/>
            <a:stCxn id="24" idx="3"/>
            <a:endCxn id="18" idx="6"/>
          </p:cNvCxnSpPr>
          <p:nvPr/>
        </p:nvCxnSpPr>
        <p:spPr>
          <a:xfrm flipH="1">
            <a:off x="3531987" y="2249492"/>
            <a:ext cx="671904" cy="11380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5B0CB1D-8B85-DE3E-66F4-C1760A5B3665}"/>
              </a:ext>
            </a:extLst>
          </p:cNvPr>
          <p:cNvCxnSpPr>
            <a:cxnSpLocks/>
            <a:stCxn id="34" idx="3"/>
            <a:endCxn id="27" idx="6"/>
          </p:cNvCxnSpPr>
          <p:nvPr/>
        </p:nvCxnSpPr>
        <p:spPr>
          <a:xfrm flipH="1">
            <a:off x="4516900" y="3516612"/>
            <a:ext cx="671904" cy="50462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E40CCE-D12C-F9FF-A03D-08B4FAE147FE}"/>
              </a:ext>
            </a:extLst>
          </p:cNvPr>
          <p:cNvCxnSpPr>
            <a:cxnSpLocks/>
            <a:stCxn id="7" idx="5"/>
            <a:endCxn id="27" idx="2"/>
          </p:cNvCxnSpPr>
          <p:nvPr/>
        </p:nvCxnSpPr>
        <p:spPr>
          <a:xfrm>
            <a:off x="2493370" y="1616080"/>
            <a:ext cx="1656817" cy="2405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AEE8698-4267-0BD4-48CE-DCA5B519C059}"/>
              </a:ext>
            </a:extLst>
          </p:cNvPr>
          <p:cNvCxnSpPr>
            <a:cxnSpLocks/>
            <a:stCxn id="23" idx="2"/>
            <a:endCxn id="11" idx="6"/>
          </p:cNvCxnSpPr>
          <p:nvPr/>
        </p:nvCxnSpPr>
        <p:spPr>
          <a:xfrm flipH="1">
            <a:off x="2547074" y="1486989"/>
            <a:ext cx="1603113" cy="2534243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14A7B0E-1F13-7BDC-E0E3-D80390CCD91F}"/>
              </a:ext>
            </a:extLst>
          </p:cNvPr>
          <p:cNvCxnSpPr>
            <a:cxnSpLocks/>
            <a:stCxn id="7" idx="5"/>
            <a:endCxn id="33" idx="2"/>
          </p:cNvCxnSpPr>
          <p:nvPr/>
        </p:nvCxnSpPr>
        <p:spPr>
          <a:xfrm>
            <a:off x="2493370" y="1616080"/>
            <a:ext cx="2641730" cy="11380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B45C000-976D-5220-C815-BF564DB2FD16}"/>
              </a:ext>
            </a:extLst>
          </p:cNvPr>
          <p:cNvCxnSpPr>
            <a:cxnSpLocks/>
            <a:stCxn id="31" idx="2"/>
            <a:endCxn id="9" idx="6"/>
          </p:cNvCxnSpPr>
          <p:nvPr/>
        </p:nvCxnSpPr>
        <p:spPr>
          <a:xfrm flipH="1">
            <a:off x="2547074" y="1486989"/>
            <a:ext cx="2588026" cy="126712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3FBE909-F272-349F-EC33-B11C68F3655F}"/>
              </a:ext>
            </a:extLst>
          </p:cNvPr>
          <p:cNvCxnSpPr>
            <a:stCxn id="23" idx="5"/>
            <a:endCxn id="32" idx="2"/>
          </p:cNvCxnSpPr>
          <p:nvPr/>
        </p:nvCxnSpPr>
        <p:spPr>
          <a:xfrm>
            <a:off x="4463196" y="1616080"/>
            <a:ext cx="671904" cy="50432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3C84347-A7F0-0794-2748-25E0EF98BB17}"/>
              </a:ext>
            </a:extLst>
          </p:cNvPr>
          <p:cNvCxnSpPr>
            <a:stCxn id="31" idx="3"/>
            <a:endCxn id="24" idx="6"/>
          </p:cNvCxnSpPr>
          <p:nvPr/>
        </p:nvCxnSpPr>
        <p:spPr>
          <a:xfrm flipH="1">
            <a:off x="4516900" y="1616080"/>
            <a:ext cx="671904" cy="50432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9FDDE7D-07D7-EFA7-0AE2-C78CBAA22142}"/>
              </a:ext>
            </a:extLst>
          </p:cNvPr>
          <p:cNvCxnSpPr>
            <a:endCxn id="42" idx="2"/>
          </p:cNvCxnSpPr>
          <p:nvPr/>
        </p:nvCxnSpPr>
        <p:spPr>
          <a:xfrm>
            <a:off x="5563892" y="2936671"/>
            <a:ext cx="556121" cy="365760"/>
          </a:xfrm>
          <a:prstGeom prst="straightConnector1">
            <a:avLst/>
          </a:prstGeom>
          <a:ln w="412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8A31F69-5A3A-6D16-7810-5DB71A543C0A}"/>
              </a:ext>
            </a:extLst>
          </p:cNvPr>
          <p:cNvCxnSpPr>
            <a:cxnSpLocks/>
          </p:cNvCxnSpPr>
          <p:nvPr/>
        </p:nvCxnSpPr>
        <p:spPr>
          <a:xfrm>
            <a:off x="6557714" y="3544319"/>
            <a:ext cx="530883" cy="365760"/>
          </a:xfrm>
          <a:prstGeom prst="straightConnector1">
            <a:avLst/>
          </a:prstGeom>
          <a:ln w="412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CC0614E-71E3-5DC0-2014-43CCA3976882}"/>
              </a:ext>
            </a:extLst>
          </p:cNvPr>
          <p:cNvCxnSpPr>
            <a:stCxn id="39" idx="4"/>
            <a:endCxn id="40" idx="0"/>
          </p:cNvCxnSpPr>
          <p:nvPr/>
        </p:nvCxnSpPr>
        <p:spPr>
          <a:xfrm>
            <a:off x="6303370" y="1669551"/>
            <a:ext cx="0" cy="26828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5803A6B-37F2-627B-C9E4-58819185EED0}"/>
              </a:ext>
            </a:extLst>
          </p:cNvPr>
          <p:cNvCxnSpPr>
            <a:cxnSpLocks/>
            <a:stCxn id="40" idx="4"/>
            <a:endCxn id="41" idx="0"/>
          </p:cNvCxnSpPr>
          <p:nvPr/>
        </p:nvCxnSpPr>
        <p:spPr>
          <a:xfrm>
            <a:off x="6303370" y="2302963"/>
            <a:ext cx="0" cy="268583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AE2F421-CFA7-2475-E73E-4E5F66CBE5DE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>
            <a:off x="6303370" y="2936671"/>
            <a:ext cx="0" cy="26828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41E9383-1790-D846-5A7E-868C66F95008}"/>
              </a:ext>
            </a:extLst>
          </p:cNvPr>
          <p:cNvCxnSpPr>
            <a:stCxn id="42" idx="4"/>
            <a:endCxn id="43" idx="0"/>
          </p:cNvCxnSpPr>
          <p:nvPr/>
        </p:nvCxnSpPr>
        <p:spPr>
          <a:xfrm>
            <a:off x="6303370" y="3570083"/>
            <a:ext cx="0" cy="26858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42706A8-D73C-D2F3-1E84-9C09DFED2D00}"/>
              </a:ext>
            </a:extLst>
          </p:cNvPr>
          <p:cNvCxnSpPr/>
          <p:nvPr/>
        </p:nvCxnSpPr>
        <p:spPr>
          <a:xfrm>
            <a:off x="6304534" y="4203794"/>
            <a:ext cx="0" cy="26828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D976BDA-C96A-EFCB-43C5-AF15A44B0692}"/>
              </a:ext>
            </a:extLst>
          </p:cNvPr>
          <p:cNvCxnSpPr>
            <a:cxnSpLocks/>
          </p:cNvCxnSpPr>
          <p:nvPr/>
        </p:nvCxnSpPr>
        <p:spPr>
          <a:xfrm>
            <a:off x="6304534" y="4837206"/>
            <a:ext cx="0" cy="268583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39DB453-055A-A70A-E90E-CF1F08914A84}"/>
              </a:ext>
            </a:extLst>
          </p:cNvPr>
          <p:cNvCxnSpPr>
            <a:cxnSpLocks/>
          </p:cNvCxnSpPr>
          <p:nvPr/>
        </p:nvCxnSpPr>
        <p:spPr>
          <a:xfrm>
            <a:off x="6304534" y="5470914"/>
            <a:ext cx="0" cy="268287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88B5AE-0E15-EF52-E85D-479D2285F51E}"/>
              </a:ext>
            </a:extLst>
          </p:cNvPr>
          <p:cNvCxnSpPr>
            <a:cxnSpLocks/>
          </p:cNvCxnSpPr>
          <p:nvPr/>
        </p:nvCxnSpPr>
        <p:spPr>
          <a:xfrm>
            <a:off x="7417935" y="1626055"/>
            <a:ext cx="725608" cy="3752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F56DC04-4470-31A9-8744-737F8C890600}"/>
              </a:ext>
            </a:extLst>
          </p:cNvPr>
          <p:cNvCxnSpPr>
            <a:cxnSpLocks/>
          </p:cNvCxnSpPr>
          <p:nvPr/>
        </p:nvCxnSpPr>
        <p:spPr>
          <a:xfrm flipH="1">
            <a:off x="7417935" y="1626055"/>
            <a:ext cx="725608" cy="3752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C8FC88F-8048-BD54-D11D-681CC92EE5A3}"/>
              </a:ext>
            </a:extLst>
          </p:cNvPr>
          <p:cNvCxnSpPr>
            <a:cxnSpLocks/>
          </p:cNvCxnSpPr>
          <p:nvPr/>
        </p:nvCxnSpPr>
        <p:spPr>
          <a:xfrm>
            <a:off x="7417935" y="1626055"/>
            <a:ext cx="1656817" cy="240515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719F2ED-119A-3381-8A4A-1A7D5E89758B}"/>
              </a:ext>
            </a:extLst>
          </p:cNvPr>
          <p:cNvCxnSpPr>
            <a:cxnSpLocks/>
          </p:cNvCxnSpPr>
          <p:nvPr/>
        </p:nvCxnSpPr>
        <p:spPr>
          <a:xfrm>
            <a:off x="7417935" y="1626055"/>
            <a:ext cx="2641730" cy="11380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9B2C79E-08D4-DAA8-127A-F3BD4F930226}"/>
              </a:ext>
            </a:extLst>
          </p:cNvPr>
          <p:cNvCxnSpPr>
            <a:cxnSpLocks/>
          </p:cNvCxnSpPr>
          <p:nvPr/>
        </p:nvCxnSpPr>
        <p:spPr>
          <a:xfrm flipH="1">
            <a:off x="7471639" y="1496964"/>
            <a:ext cx="2588026" cy="126712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CD4DFC0-1048-321B-7BDC-D23A5B4CF290}"/>
              </a:ext>
            </a:extLst>
          </p:cNvPr>
          <p:cNvSpPr txBox="1"/>
          <p:nvPr/>
        </p:nvSpPr>
        <p:spPr>
          <a:xfrm>
            <a:off x="2856174" y="753674"/>
            <a:ext cx="188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Pickup Locations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F959775-1047-E15E-9C91-832393F43A44}"/>
              </a:ext>
            </a:extLst>
          </p:cNvPr>
          <p:cNvSpPr txBox="1"/>
          <p:nvPr/>
        </p:nvSpPr>
        <p:spPr>
          <a:xfrm>
            <a:off x="7768254" y="759669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Dropoff Locations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7EC1F77-3DB4-F351-0CD5-FE0D2219EE67}"/>
              </a:ext>
            </a:extLst>
          </p:cNvPr>
          <p:cNvSpPr txBox="1"/>
          <p:nvPr/>
        </p:nvSpPr>
        <p:spPr>
          <a:xfrm>
            <a:off x="2043460" y="6210036"/>
            <a:ext cx="8995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Kid1            Kid2            Kid3            Kid4                                  Kid1            Kid2            Kid3           Kid4</a:t>
            </a:r>
          </a:p>
          <a:p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EC50572-C98F-56C4-D404-6ECE8E8FF42F}"/>
              </a:ext>
            </a:extLst>
          </p:cNvPr>
          <p:cNvSpPr txBox="1"/>
          <p:nvPr/>
        </p:nvSpPr>
        <p:spPr>
          <a:xfrm rot="5400000">
            <a:off x="337950" y="130836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F9E2895-69EF-E44F-3136-47F5F3AF5B05}"/>
              </a:ext>
            </a:extLst>
          </p:cNvPr>
          <p:cNvCxnSpPr/>
          <p:nvPr/>
        </p:nvCxnSpPr>
        <p:spPr>
          <a:xfrm>
            <a:off x="648393" y="1937838"/>
            <a:ext cx="0" cy="3801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3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FE7A3DB77F5C5B44B49F3B21868CBE3F" ma:contentTypeVersion="13" ma:contentTypeDescription="Yeni belge oluşturun." ma:contentTypeScope="" ma:versionID="5905a7c8a008eec95bd76b8d24b0cc4d">
  <xsd:schema xmlns:xsd="http://www.w3.org/2001/XMLSchema" xmlns:xs="http://www.w3.org/2001/XMLSchema" xmlns:p="http://schemas.microsoft.com/office/2006/metadata/properties" xmlns:ns3="9833d577-1ce3-4666-83e2-3fd22f61f292" xmlns:ns4="d3495bd0-e4f7-4df6-8ea1-0842acee1c67" targetNamespace="http://schemas.microsoft.com/office/2006/metadata/properties" ma:root="true" ma:fieldsID="6a3cc96ac1b7059324c9e3329d305656" ns3:_="" ns4:_="">
    <xsd:import namespace="9833d577-1ce3-4666-83e2-3fd22f61f292"/>
    <xsd:import namespace="d3495bd0-e4f7-4df6-8ea1-0842acee1c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33d577-1ce3-4666-83e2-3fd22f61f2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495bd0-e4f7-4df6-8ea1-0842acee1c6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İpucu Paylaşımı Karması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29224-C1A6-43B9-B646-518BEBCF13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33d577-1ce3-4666-83e2-3fd22f61f292"/>
    <ds:schemaRef ds:uri="d3495bd0-e4f7-4df6-8ea1-0842acee1c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1EF12B-5946-43DC-B4BA-FD1F4DD76FA5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d3495bd0-e4f7-4df6-8ea1-0842acee1c67"/>
    <ds:schemaRef ds:uri="9833d577-1ce3-4666-83e2-3fd22f61f292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43D36B2-5EE1-4420-B6DD-A8FDCB169B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1112</Words>
  <Application>Microsoft Macintosh PowerPoint</Application>
  <PresentationFormat>Widescreen</PresentationFormat>
  <Paragraphs>194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.SF NS</vt:lpstr>
      <vt:lpstr>Aptos</vt:lpstr>
      <vt:lpstr>Aptos Display</vt:lpstr>
      <vt:lpstr>Arial</vt:lpstr>
      <vt:lpstr>CMR10</vt:lpstr>
      <vt:lpstr>CMSY10</vt:lpstr>
      <vt:lpstr>MSAM10</vt:lpstr>
      <vt:lpstr>NimbusSanL</vt:lpstr>
      <vt:lpstr>NimbusSanL-Regu</vt:lpstr>
      <vt:lpstr>Wingdings</vt:lpstr>
      <vt:lpstr>Office Theme</vt:lpstr>
      <vt:lpstr>Optimizing Foster Care Visitation Scheduling</vt:lpstr>
      <vt:lpstr>Foster Care</vt:lpstr>
      <vt:lpstr>Foster Care Visitation</vt:lpstr>
      <vt:lpstr>Research Questions </vt:lpstr>
      <vt:lpstr>Decision Support System for Orange County</vt:lpstr>
      <vt:lpstr>Selective Vehicle Routing / Team Orienteering</vt:lpstr>
      <vt:lpstr>Standard Approach</vt:lpstr>
      <vt:lpstr>Time Space Network (TSN)</vt:lpstr>
      <vt:lpstr>TSN for Foster Care Visitation</vt:lpstr>
      <vt:lpstr>Refining the Framework: Model Enhancements</vt:lpstr>
      <vt:lpstr>Two Supervised Cases (same meeting location)</vt:lpstr>
      <vt:lpstr>Addressing The Lunch Breaks</vt:lpstr>
      <vt:lpstr>Mathematical Model</vt:lpstr>
      <vt:lpstr>Numerical Results</vt:lpstr>
      <vt:lpstr>Solution Time for Daily Plan (GUROBI 10.0)</vt:lpstr>
      <vt:lpstr>Workforce Limitations for 1 Day</vt:lpstr>
      <vt:lpstr>Remarks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Erhun Kundakcioglu</dc:creator>
  <cp:lastModifiedBy>Erhun Kundakcioglu</cp:lastModifiedBy>
  <cp:revision>6</cp:revision>
  <dcterms:created xsi:type="dcterms:W3CDTF">2024-11-07T12:06:29Z</dcterms:created>
  <dcterms:modified xsi:type="dcterms:W3CDTF">2024-11-20T17:00:15Z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0x010100FE7A3DB77F5C5B44B49F3B21868CBE3F</vt:lpwstr>
  </property>
</Properties>
</file>